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42"/>
  </p:notesMasterIdLst>
  <p:sldIdLst>
    <p:sldId id="505" r:id="rId3"/>
    <p:sldId id="377" r:id="rId4"/>
    <p:sldId id="378"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12" r:id="rId39"/>
    <p:sldId id="413" r:id="rId40"/>
    <p:sldId id="4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947"/>
    <a:srgbClr val="EEF3E2"/>
    <a:srgbClr val="607731"/>
    <a:srgbClr val="9BBB59"/>
    <a:srgbClr val="222A35"/>
    <a:srgbClr val="BE4B4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EEABF-05B0-4065-ABF4-FE1AC59C68D2}" v="8160" dt="2023-09-06T15:59:12.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5444" autoAdjust="0"/>
  </p:normalViewPr>
  <p:slideViewPr>
    <p:cSldViewPr>
      <p:cViewPr varScale="1">
        <p:scale>
          <a:sx n="105" d="100"/>
          <a:sy n="105" d="100"/>
        </p:scale>
        <p:origin x="1292" y="84"/>
      </p:cViewPr>
      <p:guideLst>
        <p:guide orient="horz" pos="2160"/>
        <p:guide pos="2880"/>
      </p:guideLst>
    </p:cSldViewPr>
  </p:slideViewPr>
  <p:notesTextViewPr>
    <p:cViewPr>
      <p:scale>
        <a:sx n="3" d="2"/>
        <a:sy n="3" d="2"/>
      </p:scale>
      <p:origin x="0" y="0"/>
    </p:cViewPr>
  </p:notesTextViewPr>
  <p:sorterViewPr>
    <p:cViewPr>
      <p:scale>
        <a:sx n="110" d="100"/>
        <a:sy n="110" d="100"/>
      </p:scale>
      <p:origin x="0" y="-7440"/>
    </p:cViewPr>
  </p:sorterViewPr>
  <p:notesViewPr>
    <p:cSldViewPr>
      <p:cViewPr varScale="1">
        <p:scale>
          <a:sx n="88" d="100"/>
          <a:sy n="88" d="100"/>
        </p:scale>
        <p:origin x="38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eine McDonagh" userId="b960b2a1dd16a919" providerId="LiveId" clId="{05341E49-B6BD-4E7B-846C-018F96365E99}"/>
    <pc:docChg chg="undo custSel addSld delSld modSld sldOrd">
      <pc:chgData name="Madeleine McDonagh" userId="b960b2a1dd16a919" providerId="LiveId" clId="{05341E49-B6BD-4E7B-846C-018F96365E99}" dt="2023-06-29T12:02:25.106" v="1139" actId="20577"/>
      <pc:docMkLst>
        <pc:docMk/>
      </pc:docMkLst>
      <pc:sldChg chg="del">
        <pc:chgData name="Madeleine McDonagh" userId="b960b2a1dd16a919" providerId="LiveId" clId="{05341E49-B6BD-4E7B-846C-018F96365E99}" dt="2023-06-29T11:38:28.556" v="3" actId="47"/>
        <pc:sldMkLst>
          <pc:docMk/>
          <pc:sldMk cId="3479250917" sldId="256"/>
        </pc:sldMkLst>
      </pc:sldChg>
      <pc:sldChg chg="del">
        <pc:chgData name="Madeleine McDonagh" userId="b960b2a1dd16a919" providerId="LiveId" clId="{05341E49-B6BD-4E7B-846C-018F96365E99}" dt="2023-06-29T11:38:30.036" v="4" actId="47"/>
        <pc:sldMkLst>
          <pc:docMk/>
          <pc:sldMk cId="443720435" sldId="257"/>
        </pc:sldMkLst>
      </pc:sldChg>
      <pc:sldChg chg="addSp delSp modSp del mod">
        <pc:chgData name="Madeleine McDonagh" userId="b960b2a1dd16a919" providerId="LiveId" clId="{05341E49-B6BD-4E7B-846C-018F96365E99}" dt="2023-06-29T11:39:41.661" v="14" actId="47"/>
        <pc:sldMkLst>
          <pc:docMk/>
          <pc:sldMk cId="1552892317" sldId="258"/>
        </pc:sldMkLst>
        <pc:spChg chg="del">
          <ac:chgData name="Madeleine McDonagh" userId="b960b2a1dd16a919" providerId="LiveId" clId="{05341E49-B6BD-4E7B-846C-018F96365E99}" dt="2023-06-29T11:38:50.248" v="10" actId="478"/>
          <ac:spMkLst>
            <pc:docMk/>
            <pc:sldMk cId="1552892317" sldId="258"/>
            <ac:spMk id="2" creationId="{2969F07A-ED09-8E33-2CB8-AD6F42E90765}"/>
          </ac:spMkLst>
        </pc:spChg>
        <pc:spChg chg="del">
          <ac:chgData name="Madeleine McDonagh" userId="b960b2a1dd16a919" providerId="LiveId" clId="{05341E49-B6BD-4E7B-846C-018F96365E99}" dt="2023-06-29T11:38:59.234" v="11" actId="478"/>
          <ac:spMkLst>
            <pc:docMk/>
            <pc:sldMk cId="1552892317" sldId="258"/>
            <ac:spMk id="3" creationId="{2882F048-CCB6-CA73-2A0B-6F6DB794ECF1}"/>
          </ac:spMkLst>
        </pc:spChg>
        <pc:spChg chg="del">
          <ac:chgData name="Madeleine McDonagh" userId="b960b2a1dd16a919" providerId="LiveId" clId="{05341E49-B6BD-4E7B-846C-018F96365E99}" dt="2023-06-29T11:38:59.234" v="11" actId="478"/>
          <ac:spMkLst>
            <pc:docMk/>
            <pc:sldMk cId="1552892317" sldId="258"/>
            <ac:spMk id="4" creationId="{24415478-1E0E-2D4B-4F4E-D65D498DBF13}"/>
          </ac:spMkLst>
        </pc:spChg>
        <pc:spChg chg="del">
          <ac:chgData name="Madeleine McDonagh" userId="b960b2a1dd16a919" providerId="LiveId" clId="{05341E49-B6BD-4E7B-846C-018F96365E99}" dt="2023-06-29T11:38:59.234" v="11" actId="478"/>
          <ac:spMkLst>
            <pc:docMk/>
            <pc:sldMk cId="1552892317" sldId="258"/>
            <ac:spMk id="5" creationId="{C80B4B43-4085-021F-19C8-EAFC75438AB0}"/>
          </ac:spMkLst>
        </pc:spChg>
        <pc:spChg chg="del">
          <ac:chgData name="Madeleine McDonagh" userId="b960b2a1dd16a919" providerId="LiveId" clId="{05341E49-B6BD-4E7B-846C-018F96365E99}" dt="2023-06-29T11:38:59.234" v="11" actId="478"/>
          <ac:spMkLst>
            <pc:docMk/>
            <pc:sldMk cId="1552892317" sldId="258"/>
            <ac:spMk id="6" creationId="{FFE0C23D-2A4B-8BFA-E2BB-5C62F2994723}"/>
          </ac:spMkLst>
        </pc:spChg>
        <pc:spChg chg="del">
          <ac:chgData name="Madeleine McDonagh" userId="b960b2a1dd16a919" providerId="LiveId" clId="{05341E49-B6BD-4E7B-846C-018F96365E99}" dt="2023-06-29T11:38:59.234" v="11" actId="478"/>
          <ac:spMkLst>
            <pc:docMk/>
            <pc:sldMk cId="1552892317" sldId="258"/>
            <ac:spMk id="7" creationId="{E0FDF004-F434-6B6F-2420-2664491E393F}"/>
          </ac:spMkLst>
        </pc:spChg>
        <pc:spChg chg="add del mod">
          <ac:chgData name="Madeleine McDonagh" userId="b960b2a1dd16a919" providerId="LiveId" clId="{05341E49-B6BD-4E7B-846C-018F96365E99}" dt="2023-06-29T11:39:03.048" v="12" actId="478"/>
          <ac:spMkLst>
            <pc:docMk/>
            <pc:sldMk cId="1552892317" sldId="258"/>
            <ac:spMk id="9" creationId="{118F7DB8-8463-3C3E-7668-8E388E29244B}"/>
          </ac:spMkLst>
        </pc:spChg>
        <pc:spChg chg="add del mod">
          <ac:chgData name="Madeleine McDonagh" userId="b960b2a1dd16a919" providerId="LiveId" clId="{05341E49-B6BD-4E7B-846C-018F96365E99}" dt="2023-06-29T11:39:03.048" v="12" actId="478"/>
          <ac:spMkLst>
            <pc:docMk/>
            <pc:sldMk cId="1552892317" sldId="258"/>
            <ac:spMk id="11" creationId="{C76A912B-9097-75EF-24FF-AA52997B7D14}"/>
          </ac:spMkLst>
        </pc:spChg>
        <pc:spChg chg="add del mod">
          <ac:chgData name="Madeleine McDonagh" userId="b960b2a1dd16a919" providerId="LiveId" clId="{05341E49-B6BD-4E7B-846C-018F96365E99}" dt="2023-06-29T11:39:03.048" v="12" actId="478"/>
          <ac:spMkLst>
            <pc:docMk/>
            <pc:sldMk cId="1552892317" sldId="258"/>
            <ac:spMk id="13" creationId="{19FCAB42-B6B6-4C93-E8CB-676FB651B731}"/>
          </ac:spMkLst>
        </pc:spChg>
      </pc:sldChg>
      <pc:sldChg chg="del">
        <pc:chgData name="Madeleine McDonagh" userId="b960b2a1dd16a919" providerId="LiveId" clId="{05341E49-B6BD-4E7B-846C-018F96365E99}" dt="2023-06-29T11:38:44.225" v="8" actId="47"/>
        <pc:sldMkLst>
          <pc:docMk/>
          <pc:sldMk cId="1178518854" sldId="260"/>
        </pc:sldMkLst>
      </pc:sldChg>
      <pc:sldChg chg="del">
        <pc:chgData name="Madeleine McDonagh" userId="b960b2a1dd16a919" providerId="LiveId" clId="{05341E49-B6BD-4E7B-846C-018F96365E99}" dt="2023-06-29T11:38:44.796" v="9" actId="47"/>
        <pc:sldMkLst>
          <pc:docMk/>
          <pc:sldMk cId="1905888304" sldId="261"/>
        </pc:sldMkLst>
      </pc:sldChg>
      <pc:sldChg chg="del">
        <pc:chgData name="Madeleine McDonagh" userId="b960b2a1dd16a919" providerId="LiveId" clId="{05341E49-B6BD-4E7B-846C-018F96365E99}" dt="2023-06-29T11:38:26.548" v="2" actId="47"/>
        <pc:sldMkLst>
          <pc:docMk/>
          <pc:sldMk cId="3211131489" sldId="262"/>
        </pc:sldMkLst>
      </pc:sldChg>
      <pc:sldChg chg="del">
        <pc:chgData name="Madeleine McDonagh" userId="b960b2a1dd16a919" providerId="LiveId" clId="{05341E49-B6BD-4E7B-846C-018F96365E99}" dt="2023-06-29T11:38:42.791" v="6" actId="47"/>
        <pc:sldMkLst>
          <pc:docMk/>
          <pc:sldMk cId="3722783127" sldId="263"/>
        </pc:sldMkLst>
      </pc:sldChg>
      <pc:sldChg chg="del">
        <pc:chgData name="Madeleine McDonagh" userId="b960b2a1dd16a919" providerId="LiveId" clId="{05341E49-B6BD-4E7B-846C-018F96365E99}" dt="2023-06-29T11:38:40.594" v="5" actId="47"/>
        <pc:sldMkLst>
          <pc:docMk/>
          <pc:sldMk cId="2369016465" sldId="264"/>
        </pc:sldMkLst>
      </pc:sldChg>
      <pc:sldChg chg="del">
        <pc:chgData name="Madeleine McDonagh" userId="b960b2a1dd16a919" providerId="LiveId" clId="{05341E49-B6BD-4E7B-846C-018F96365E99}" dt="2023-06-29T11:38:43.582" v="7" actId="47"/>
        <pc:sldMkLst>
          <pc:docMk/>
          <pc:sldMk cId="3136372827" sldId="375"/>
        </pc:sldMkLst>
      </pc:sldChg>
      <pc:sldChg chg="addSp delSp modSp mod ord">
        <pc:chgData name="Madeleine McDonagh" userId="b960b2a1dd16a919" providerId="LiveId" clId="{05341E49-B6BD-4E7B-846C-018F96365E99}" dt="2023-06-29T11:40:47.675" v="78" actId="20577"/>
        <pc:sldMkLst>
          <pc:docMk/>
          <pc:sldMk cId="2912112723" sldId="376"/>
        </pc:sldMkLst>
        <pc:spChg chg="mod">
          <ac:chgData name="Madeleine McDonagh" userId="b960b2a1dd16a919" providerId="LiveId" clId="{05341E49-B6BD-4E7B-846C-018F96365E99}" dt="2023-06-29T11:40:13.589" v="60" actId="20577"/>
          <ac:spMkLst>
            <pc:docMk/>
            <pc:sldMk cId="2912112723" sldId="376"/>
            <ac:spMk id="2" creationId="{B4DD896B-1E9D-7339-C9A6-18F8A017D790}"/>
          </ac:spMkLst>
        </pc:spChg>
        <pc:spChg chg="mod">
          <ac:chgData name="Madeleine McDonagh" userId="b960b2a1dd16a919" providerId="LiveId" clId="{05341E49-B6BD-4E7B-846C-018F96365E99}" dt="2023-06-29T11:39:58.999" v="52" actId="20577"/>
          <ac:spMkLst>
            <pc:docMk/>
            <pc:sldMk cId="2912112723" sldId="376"/>
            <ac:spMk id="3" creationId="{8F9950A6-D264-E8D1-8651-D4BCB64E9C44}"/>
          </ac:spMkLst>
        </pc:spChg>
        <pc:spChg chg="add del mod">
          <ac:chgData name="Madeleine McDonagh" userId="b960b2a1dd16a919" providerId="LiveId" clId="{05341E49-B6BD-4E7B-846C-018F96365E99}" dt="2023-06-29T11:40:47.675" v="78" actId="20577"/>
          <ac:spMkLst>
            <pc:docMk/>
            <pc:sldMk cId="2912112723" sldId="376"/>
            <ac:spMk id="4" creationId="{FCD2AD3E-B077-051F-AB67-58F551C8487E}"/>
          </ac:spMkLst>
        </pc:spChg>
      </pc:sldChg>
      <pc:sldChg chg="addSp modSp new mod">
        <pc:chgData name="Madeleine McDonagh" userId="b960b2a1dd16a919" providerId="LiveId" clId="{05341E49-B6BD-4E7B-846C-018F96365E99}" dt="2023-06-29T11:45:38.629" v="385" actId="20577"/>
        <pc:sldMkLst>
          <pc:docMk/>
          <pc:sldMk cId="4092786051" sldId="377"/>
        </pc:sldMkLst>
        <pc:spChg chg="mod">
          <ac:chgData name="Madeleine McDonagh" userId="b960b2a1dd16a919" providerId="LiveId" clId="{05341E49-B6BD-4E7B-846C-018F96365E99}" dt="2023-06-29T11:41:41.555" v="99" actId="20577"/>
          <ac:spMkLst>
            <pc:docMk/>
            <pc:sldMk cId="4092786051" sldId="377"/>
            <ac:spMk id="2" creationId="{526A5719-2418-8A1F-DE3F-D0A2C10430E6}"/>
          </ac:spMkLst>
        </pc:spChg>
        <pc:spChg chg="add mod">
          <ac:chgData name="Madeleine McDonagh" userId="b960b2a1dd16a919" providerId="LiveId" clId="{05341E49-B6BD-4E7B-846C-018F96365E99}" dt="2023-06-29T11:45:38.629" v="385" actId="20577"/>
          <ac:spMkLst>
            <pc:docMk/>
            <pc:sldMk cId="4092786051" sldId="377"/>
            <ac:spMk id="3" creationId="{56044FC0-14F5-BC44-6E7A-7FE8000EE21A}"/>
          </ac:spMkLst>
        </pc:spChg>
      </pc:sldChg>
      <pc:sldChg chg="addSp delSp modSp add mod modAnim">
        <pc:chgData name="Madeleine McDonagh" userId="b960b2a1dd16a919" providerId="LiveId" clId="{05341E49-B6BD-4E7B-846C-018F96365E99}" dt="2023-06-29T12:01:18.815" v="1108"/>
        <pc:sldMkLst>
          <pc:docMk/>
          <pc:sldMk cId="2286016089" sldId="378"/>
        </pc:sldMkLst>
        <pc:spChg chg="mod">
          <ac:chgData name="Madeleine McDonagh" userId="b960b2a1dd16a919" providerId="LiveId" clId="{05341E49-B6BD-4E7B-846C-018F96365E99}" dt="2023-06-29T11:45:51.917" v="403" actId="20577"/>
          <ac:spMkLst>
            <pc:docMk/>
            <pc:sldMk cId="2286016089" sldId="378"/>
            <ac:spMk id="2" creationId="{526A5719-2418-8A1F-DE3F-D0A2C10430E6}"/>
          </ac:spMkLst>
        </pc:spChg>
        <pc:spChg chg="add del mod">
          <ac:chgData name="Madeleine McDonagh" userId="b960b2a1dd16a919" providerId="LiveId" clId="{05341E49-B6BD-4E7B-846C-018F96365E99}" dt="2023-06-29T11:46:07.764" v="405" actId="478"/>
          <ac:spMkLst>
            <pc:docMk/>
            <pc:sldMk cId="2286016089" sldId="378"/>
            <ac:spMk id="3" creationId="{50251E93-8100-46B2-0496-E483A441F38B}"/>
          </ac:spMkLst>
        </pc:spChg>
        <pc:spChg chg="add del mod">
          <ac:chgData name="Madeleine McDonagh" userId="b960b2a1dd16a919" providerId="LiveId" clId="{05341E49-B6BD-4E7B-846C-018F96365E99}" dt="2023-06-29T11:56:51.077" v="876" actId="478"/>
          <ac:spMkLst>
            <pc:docMk/>
            <pc:sldMk cId="2286016089" sldId="378"/>
            <ac:spMk id="5" creationId="{B8D4536B-8E50-30A6-15F5-DD186505EA8B}"/>
          </ac:spMkLst>
        </pc:spChg>
        <pc:spChg chg="add mod">
          <ac:chgData name="Madeleine McDonagh" userId="b960b2a1dd16a919" providerId="LiveId" clId="{05341E49-B6BD-4E7B-846C-018F96365E99}" dt="2023-06-29T11:54:10.337" v="707" actId="20577"/>
          <ac:spMkLst>
            <pc:docMk/>
            <pc:sldMk cId="2286016089" sldId="378"/>
            <ac:spMk id="8" creationId="{7A17474E-1405-627D-AF6D-0685DB554E71}"/>
          </ac:spMkLst>
        </pc:spChg>
        <pc:spChg chg="add mod">
          <ac:chgData name="Madeleine McDonagh" userId="b960b2a1dd16a919" providerId="LiveId" clId="{05341E49-B6BD-4E7B-846C-018F96365E99}" dt="2023-06-29T11:57:09.578" v="879" actId="1076"/>
          <ac:spMkLst>
            <pc:docMk/>
            <pc:sldMk cId="2286016089" sldId="378"/>
            <ac:spMk id="11" creationId="{2200277F-DE75-EA83-E952-B453F1696775}"/>
          </ac:spMkLst>
        </pc:spChg>
        <pc:spChg chg="add mod">
          <ac:chgData name="Madeleine McDonagh" userId="b960b2a1dd16a919" providerId="LiveId" clId="{05341E49-B6BD-4E7B-846C-018F96365E99}" dt="2023-06-29T11:59:40.945" v="1098" actId="33524"/>
          <ac:spMkLst>
            <pc:docMk/>
            <pc:sldMk cId="2286016089" sldId="378"/>
            <ac:spMk id="15" creationId="{8CCCA6AA-86E1-F399-B664-3E99B322C307}"/>
          </ac:spMkLst>
        </pc:spChg>
        <pc:picChg chg="add mod modCrop">
          <ac:chgData name="Madeleine McDonagh" userId="b960b2a1dd16a919" providerId="LiveId" clId="{05341E49-B6BD-4E7B-846C-018F96365E99}" dt="2023-06-29T11:52:12.148" v="654" actId="732"/>
          <ac:picMkLst>
            <pc:docMk/>
            <pc:sldMk cId="2286016089" sldId="378"/>
            <ac:picMk id="4" creationId="{1C9D68D7-90C1-2062-9E17-C77750D37AB9}"/>
          </ac:picMkLst>
        </pc:picChg>
        <pc:cxnChg chg="add del mod">
          <ac:chgData name="Madeleine McDonagh" userId="b960b2a1dd16a919" providerId="LiveId" clId="{05341E49-B6BD-4E7B-846C-018F96365E99}" dt="2023-06-29T11:56:53.255" v="877" actId="478"/>
          <ac:cxnSpMkLst>
            <pc:docMk/>
            <pc:sldMk cId="2286016089" sldId="378"/>
            <ac:cxnSpMk id="6" creationId="{C0947C1D-FFFC-ED55-D17B-2551C6495023}"/>
          </ac:cxnSpMkLst>
        </pc:cxnChg>
        <pc:cxnChg chg="add mod">
          <ac:chgData name="Madeleine McDonagh" userId="b960b2a1dd16a919" providerId="LiveId" clId="{05341E49-B6BD-4E7B-846C-018F96365E99}" dt="2023-06-29T11:53:48.294" v="662" actId="14100"/>
          <ac:cxnSpMkLst>
            <pc:docMk/>
            <pc:sldMk cId="2286016089" sldId="378"/>
            <ac:cxnSpMk id="9" creationId="{9C124557-1ECE-F11C-65FF-E3507685932E}"/>
          </ac:cxnSpMkLst>
        </pc:cxnChg>
        <pc:cxnChg chg="add mod">
          <ac:chgData name="Madeleine McDonagh" userId="b960b2a1dd16a919" providerId="LiveId" clId="{05341E49-B6BD-4E7B-846C-018F96365E99}" dt="2023-06-29T12:00:02.863" v="1101" actId="1076"/>
          <ac:cxnSpMkLst>
            <pc:docMk/>
            <pc:sldMk cId="2286016089" sldId="378"/>
            <ac:cxnSpMk id="12" creationId="{F389B691-3D8B-41CB-7787-36FDB96630BA}"/>
          </ac:cxnSpMkLst>
        </pc:cxnChg>
        <pc:cxnChg chg="add mod">
          <ac:chgData name="Madeleine McDonagh" userId="b960b2a1dd16a919" providerId="LiveId" clId="{05341E49-B6BD-4E7B-846C-018F96365E99}" dt="2023-06-29T12:00:15.944" v="1105" actId="14100"/>
          <ac:cxnSpMkLst>
            <pc:docMk/>
            <pc:sldMk cId="2286016089" sldId="378"/>
            <ac:cxnSpMk id="16" creationId="{660E8CC2-A411-575B-FCDA-A83E3B77AE8C}"/>
          </ac:cxnSpMkLst>
        </pc:cxnChg>
      </pc:sldChg>
      <pc:sldChg chg="modSp add mod">
        <pc:chgData name="Madeleine McDonagh" userId="b960b2a1dd16a919" providerId="LiveId" clId="{05341E49-B6BD-4E7B-846C-018F96365E99}" dt="2023-06-29T12:02:25.106" v="1139" actId="20577"/>
        <pc:sldMkLst>
          <pc:docMk/>
          <pc:sldMk cId="2392944027" sldId="379"/>
        </pc:sldMkLst>
        <pc:spChg chg="mod">
          <ac:chgData name="Madeleine McDonagh" userId="b960b2a1dd16a919" providerId="LiveId" clId="{05341E49-B6BD-4E7B-846C-018F96365E99}" dt="2023-06-29T12:02:25.106" v="1139" actId="20577"/>
          <ac:spMkLst>
            <pc:docMk/>
            <pc:sldMk cId="2392944027" sldId="379"/>
            <ac:spMk id="2" creationId="{526A5719-2418-8A1F-DE3F-D0A2C10430E6}"/>
          </ac:spMkLst>
        </pc:spChg>
      </pc:sldChg>
      <pc:sldChg chg="add">
        <pc:chgData name="Madeleine McDonagh" userId="b960b2a1dd16a919" providerId="LiveId" clId="{05341E49-B6BD-4E7B-846C-018F96365E99}" dt="2023-06-29T11:41:29.756" v="81" actId="2890"/>
        <pc:sldMkLst>
          <pc:docMk/>
          <pc:sldMk cId="3594339299" sldId="380"/>
        </pc:sldMkLst>
      </pc:sldChg>
      <pc:sldChg chg="add">
        <pc:chgData name="Madeleine McDonagh" userId="b960b2a1dd16a919" providerId="LiveId" clId="{05341E49-B6BD-4E7B-846C-018F96365E99}" dt="2023-06-29T11:41:29.969" v="82" actId="2890"/>
        <pc:sldMkLst>
          <pc:docMk/>
          <pc:sldMk cId="3489789950" sldId="381"/>
        </pc:sldMkLst>
      </pc:sldChg>
      <pc:sldChg chg="add">
        <pc:chgData name="Madeleine McDonagh" userId="b960b2a1dd16a919" providerId="LiveId" clId="{05341E49-B6BD-4E7B-846C-018F96365E99}" dt="2023-06-29T11:41:30.212" v="83" actId="2890"/>
        <pc:sldMkLst>
          <pc:docMk/>
          <pc:sldMk cId="3412474051" sldId="382"/>
        </pc:sldMkLst>
      </pc:sldChg>
    </pc:docChg>
  </pc:docChgLst>
  <pc:docChgLst>
    <pc:chgData name="Madeleine McDonagh" userId="b960b2a1dd16a919" providerId="LiveId" clId="{F1BEEABF-05B0-4065-ABF4-FE1AC59C68D2}"/>
    <pc:docChg chg="undo custSel addSld delSld modSld sldOrd">
      <pc:chgData name="Madeleine McDonagh" userId="b960b2a1dd16a919" providerId="LiveId" clId="{F1BEEABF-05B0-4065-ABF4-FE1AC59C68D2}" dt="2023-09-06T15:59:12.453" v="10750"/>
      <pc:docMkLst>
        <pc:docMk/>
      </pc:docMkLst>
      <pc:sldChg chg="modSp del mod">
        <pc:chgData name="Madeleine McDonagh" userId="b960b2a1dd16a919" providerId="LiveId" clId="{F1BEEABF-05B0-4065-ABF4-FE1AC59C68D2}" dt="2023-09-06T15:15:04.829" v="10579" actId="47"/>
        <pc:sldMkLst>
          <pc:docMk/>
          <pc:sldMk cId="2912112723" sldId="376"/>
        </pc:sldMkLst>
        <pc:spChg chg="mod">
          <ac:chgData name="Madeleine McDonagh" userId="b960b2a1dd16a919" providerId="LiveId" clId="{F1BEEABF-05B0-4065-ABF4-FE1AC59C68D2}" dt="2023-09-06T15:02:36.223" v="10567" actId="20577"/>
          <ac:spMkLst>
            <pc:docMk/>
            <pc:sldMk cId="2912112723" sldId="376"/>
            <ac:spMk id="2" creationId="{B4DD896B-1E9D-7339-C9A6-18F8A017D790}"/>
          </ac:spMkLst>
        </pc:spChg>
        <pc:spChg chg="mod">
          <ac:chgData name="Madeleine McDonagh" userId="b960b2a1dd16a919" providerId="LiveId" clId="{F1BEEABF-05B0-4065-ABF4-FE1AC59C68D2}" dt="2023-09-06T15:01:39.043" v="10492" actId="20577"/>
          <ac:spMkLst>
            <pc:docMk/>
            <pc:sldMk cId="2912112723" sldId="376"/>
            <ac:spMk id="3" creationId="{8F9950A6-D264-E8D1-8651-D4BCB64E9C44}"/>
          </ac:spMkLst>
        </pc:spChg>
        <pc:spChg chg="mod">
          <ac:chgData name="Madeleine McDonagh" userId="b960b2a1dd16a919" providerId="LiveId" clId="{F1BEEABF-05B0-4065-ABF4-FE1AC59C68D2}" dt="2023-09-06T14:59:43.609" v="10435" actId="20577"/>
          <ac:spMkLst>
            <pc:docMk/>
            <pc:sldMk cId="2912112723" sldId="376"/>
            <ac:spMk id="4" creationId="{FCD2AD3E-B077-051F-AB67-58F551C8487E}"/>
          </ac:spMkLst>
        </pc:spChg>
      </pc:sldChg>
      <pc:sldChg chg="addSp delSp modSp mod modAnim">
        <pc:chgData name="Madeleine McDonagh" userId="b960b2a1dd16a919" providerId="LiveId" clId="{F1BEEABF-05B0-4065-ABF4-FE1AC59C68D2}" dt="2023-09-05T14:29:20.930" v="865"/>
        <pc:sldMkLst>
          <pc:docMk/>
          <pc:sldMk cId="4092786051" sldId="377"/>
        </pc:sldMkLst>
        <pc:spChg chg="mod">
          <ac:chgData name="Madeleine McDonagh" userId="b960b2a1dd16a919" providerId="LiveId" clId="{F1BEEABF-05B0-4065-ABF4-FE1AC59C68D2}" dt="2023-09-05T14:24:40.479" v="823" actId="1076"/>
          <ac:spMkLst>
            <pc:docMk/>
            <pc:sldMk cId="4092786051" sldId="377"/>
            <ac:spMk id="3" creationId="{56044FC0-14F5-BC44-6E7A-7FE8000EE21A}"/>
          </ac:spMkLst>
        </pc:spChg>
        <pc:spChg chg="add del mod">
          <ac:chgData name="Madeleine McDonagh" userId="b960b2a1dd16a919" providerId="LiveId" clId="{F1BEEABF-05B0-4065-ABF4-FE1AC59C68D2}" dt="2023-09-05T14:15:49.232" v="763"/>
          <ac:spMkLst>
            <pc:docMk/>
            <pc:sldMk cId="4092786051" sldId="377"/>
            <ac:spMk id="20" creationId="{3A20E29B-5E98-86B0-7267-08C2F14B0B70}"/>
          </ac:spMkLst>
        </pc:spChg>
        <pc:spChg chg="add mod">
          <ac:chgData name="Madeleine McDonagh" userId="b960b2a1dd16a919" providerId="LiveId" clId="{F1BEEABF-05B0-4065-ABF4-FE1AC59C68D2}" dt="2023-09-05T14:24:54.637" v="825" actId="1076"/>
          <ac:spMkLst>
            <pc:docMk/>
            <pc:sldMk cId="4092786051" sldId="377"/>
            <ac:spMk id="21" creationId="{B758CDDF-C725-5D23-1CD5-14FC86965103}"/>
          </ac:spMkLst>
        </pc:spChg>
        <pc:spChg chg="add mod">
          <ac:chgData name="Madeleine McDonagh" userId="b960b2a1dd16a919" providerId="LiveId" clId="{F1BEEABF-05B0-4065-ABF4-FE1AC59C68D2}" dt="2023-09-05T14:26:19.677" v="839" actId="1076"/>
          <ac:spMkLst>
            <pc:docMk/>
            <pc:sldMk cId="4092786051" sldId="377"/>
            <ac:spMk id="22" creationId="{058D02A8-A7A6-A58E-0D76-D3DE81CF3EB2}"/>
          </ac:spMkLst>
        </pc:spChg>
        <pc:spChg chg="add mod">
          <ac:chgData name="Madeleine McDonagh" userId="b960b2a1dd16a919" providerId="LiveId" clId="{F1BEEABF-05B0-4065-ABF4-FE1AC59C68D2}" dt="2023-09-05T14:25:31.009" v="830" actId="1076"/>
          <ac:spMkLst>
            <pc:docMk/>
            <pc:sldMk cId="4092786051" sldId="377"/>
            <ac:spMk id="23" creationId="{D3FE7592-F59F-D373-7B89-86E97719B9FE}"/>
          </ac:spMkLst>
        </pc:spChg>
        <pc:spChg chg="add mod">
          <ac:chgData name="Madeleine McDonagh" userId="b960b2a1dd16a919" providerId="LiveId" clId="{F1BEEABF-05B0-4065-ABF4-FE1AC59C68D2}" dt="2023-09-05T14:26:15.386" v="838" actId="1076"/>
          <ac:spMkLst>
            <pc:docMk/>
            <pc:sldMk cId="4092786051" sldId="377"/>
            <ac:spMk id="24" creationId="{4062BE21-7C39-D167-2E69-CE82238C4960}"/>
          </ac:spMkLst>
        </pc:spChg>
        <pc:picChg chg="add del mod">
          <ac:chgData name="Madeleine McDonagh" userId="b960b2a1dd16a919" providerId="LiveId" clId="{F1BEEABF-05B0-4065-ABF4-FE1AC59C68D2}" dt="2023-09-05T14:14:42.117" v="751" actId="478"/>
          <ac:picMkLst>
            <pc:docMk/>
            <pc:sldMk cId="4092786051" sldId="377"/>
            <ac:picMk id="5" creationId="{2722C49F-8182-DC58-AAD7-072E277593B4}"/>
          </ac:picMkLst>
        </pc:picChg>
        <pc:picChg chg="add mod">
          <ac:chgData name="Madeleine McDonagh" userId="b960b2a1dd16a919" providerId="LiveId" clId="{F1BEEABF-05B0-4065-ABF4-FE1AC59C68D2}" dt="2023-09-05T14:24:09.035" v="818" actId="1076"/>
          <ac:picMkLst>
            <pc:docMk/>
            <pc:sldMk cId="4092786051" sldId="377"/>
            <ac:picMk id="7" creationId="{39B91DCC-B7D6-1ED5-E77B-F6FA2933FC21}"/>
          </ac:picMkLst>
        </pc:picChg>
        <pc:picChg chg="add mod">
          <ac:chgData name="Madeleine McDonagh" userId="b960b2a1dd16a919" providerId="LiveId" clId="{F1BEEABF-05B0-4065-ABF4-FE1AC59C68D2}" dt="2023-09-05T14:24:15.268" v="819" actId="1076"/>
          <ac:picMkLst>
            <pc:docMk/>
            <pc:sldMk cId="4092786051" sldId="377"/>
            <ac:picMk id="9" creationId="{F37ACE5F-73EA-F5F1-C40F-B458F8394DF1}"/>
          </ac:picMkLst>
        </pc:picChg>
        <pc:picChg chg="add del mod">
          <ac:chgData name="Madeleine McDonagh" userId="b960b2a1dd16a919" providerId="LiveId" clId="{F1BEEABF-05B0-4065-ABF4-FE1AC59C68D2}" dt="2023-09-05T14:13:28.859" v="747" actId="478"/>
          <ac:picMkLst>
            <pc:docMk/>
            <pc:sldMk cId="4092786051" sldId="377"/>
            <ac:picMk id="11" creationId="{F2CE5C1A-E400-210D-C8CB-9A6F925A3E6F}"/>
          </ac:picMkLst>
        </pc:picChg>
        <pc:picChg chg="add mod">
          <ac:chgData name="Madeleine McDonagh" userId="b960b2a1dd16a919" providerId="LiveId" clId="{F1BEEABF-05B0-4065-ABF4-FE1AC59C68D2}" dt="2023-09-05T14:24:22.334" v="820" actId="1076"/>
          <ac:picMkLst>
            <pc:docMk/>
            <pc:sldMk cId="4092786051" sldId="377"/>
            <ac:picMk id="13" creationId="{B686AA31-B590-755A-2E05-FCCE6BECDE3C}"/>
          </ac:picMkLst>
        </pc:picChg>
        <pc:picChg chg="add mod">
          <ac:chgData name="Madeleine McDonagh" userId="b960b2a1dd16a919" providerId="LiveId" clId="{F1BEEABF-05B0-4065-ABF4-FE1AC59C68D2}" dt="2023-09-05T14:24:32.863" v="822" actId="1076"/>
          <ac:picMkLst>
            <pc:docMk/>
            <pc:sldMk cId="4092786051" sldId="377"/>
            <ac:picMk id="15" creationId="{6A346AA9-19C8-EB5D-F5D3-B62FECCF55C6}"/>
          </ac:picMkLst>
        </pc:picChg>
        <pc:picChg chg="add mod">
          <ac:chgData name="Madeleine McDonagh" userId="b960b2a1dd16a919" providerId="LiveId" clId="{F1BEEABF-05B0-4065-ABF4-FE1AC59C68D2}" dt="2023-09-05T14:24:26.154" v="821" actId="1076"/>
          <ac:picMkLst>
            <pc:docMk/>
            <pc:sldMk cId="4092786051" sldId="377"/>
            <ac:picMk id="17" creationId="{B95E8787-F5A2-8EBD-9EEF-33D0B8EBEC1B}"/>
          </ac:picMkLst>
        </pc:picChg>
        <pc:picChg chg="add del mod">
          <ac:chgData name="Madeleine McDonagh" userId="b960b2a1dd16a919" providerId="LiveId" clId="{F1BEEABF-05B0-4065-ABF4-FE1AC59C68D2}" dt="2023-09-05T14:15:21.113" v="755" actId="478"/>
          <ac:picMkLst>
            <pc:docMk/>
            <pc:sldMk cId="4092786051" sldId="377"/>
            <ac:picMk id="19" creationId="{41D316B6-FC8A-74C5-098B-9246247FDB72}"/>
          </ac:picMkLst>
        </pc:picChg>
      </pc:sldChg>
      <pc:sldChg chg="addSp delSp modSp mod addAnim delAnim modAnim">
        <pc:chgData name="Madeleine McDonagh" userId="b960b2a1dd16a919" providerId="LiveId" clId="{F1BEEABF-05B0-4065-ABF4-FE1AC59C68D2}" dt="2023-09-05T15:57:20.688" v="1329"/>
        <pc:sldMkLst>
          <pc:docMk/>
          <pc:sldMk cId="2286016089" sldId="378"/>
        </pc:sldMkLst>
        <pc:spChg chg="add mod">
          <ac:chgData name="Madeleine McDonagh" userId="b960b2a1dd16a919" providerId="LiveId" clId="{F1BEEABF-05B0-4065-ABF4-FE1AC59C68D2}" dt="2023-09-05T15:51:58.912" v="1013" actId="1076"/>
          <ac:spMkLst>
            <pc:docMk/>
            <pc:sldMk cId="2286016089" sldId="378"/>
            <ac:spMk id="7" creationId="{1891CD15-1792-D0A3-7A33-9853D42221EC}"/>
          </ac:spMkLst>
        </pc:spChg>
        <pc:spChg chg="add del mod ord">
          <ac:chgData name="Madeleine McDonagh" userId="b960b2a1dd16a919" providerId="LiveId" clId="{F1BEEABF-05B0-4065-ABF4-FE1AC59C68D2}" dt="2023-09-05T15:50:00.862" v="984" actId="478"/>
          <ac:spMkLst>
            <pc:docMk/>
            <pc:sldMk cId="2286016089" sldId="378"/>
            <ac:spMk id="8" creationId="{7A17474E-1405-627D-AF6D-0685DB554E71}"/>
          </ac:spMkLst>
        </pc:spChg>
        <pc:spChg chg="del mod ord">
          <ac:chgData name="Madeleine McDonagh" userId="b960b2a1dd16a919" providerId="LiveId" clId="{F1BEEABF-05B0-4065-ABF4-FE1AC59C68D2}" dt="2023-09-05T15:51:20.588" v="1004" actId="21"/>
          <ac:spMkLst>
            <pc:docMk/>
            <pc:sldMk cId="2286016089" sldId="378"/>
            <ac:spMk id="11" creationId="{2200277F-DE75-EA83-E952-B453F1696775}"/>
          </ac:spMkLst>
        </pc:spChg>
        <pc:spChg chg="mod ord">
          <ac:chgData name="Madeleine McDonagh" userId="b960b2a1dd16a919" providerId="LiveId" clId="{F1BEEABF-05B0-4065-ABF4-FE1AC59C68D2}" dt="2023-09-05T15:52:24.415" v="1017" actId="1076"/>
          <ac:spMkLst>
            <pc:docMk/>
            <pc:sldMk cId="2286016089" sldId="378"/>
            <ac:spMk id="15" creationId="{8CCCA6AA-86E1-F399-B664-3E99B322C307}"/>
          </ac:spMkLst>
        </pc:spChg>
        <pc:picChg chg="del">
          <ac:chgData name="Madeleine McDonagh" userId="b960b2a1dd16a919" providerId="LiveId" clId="{F1BEEABF-05B0-4065-ABF4-FE1AC59C68D2}" dt="2023-09-05T15:50:21.246" v="989" actId="478"/>
          <ac:picMkLst>
            <pc:docMk/>
            <pc:sldMk cId="2286016089" sldId="378"/>
            <ac:picMk id="4" creationId="{1C9D68D7-90C1-2062-9E17-C77750D37AB9}"/>
          </ac:picMkLst>
        </pc:picChg>
        <pc:picChg chg="add mod ord">
          <ac:chgData name="Madeleine McDonagh" userId="b960b2a1dd16a919" providerId="LiveId" clId="{F1BEEABF-05B0-4065-ABF4-FE1AC59C68D2}" dt="2023-09-05T15:51:44.353" v="1008" actId="1076"/>
          <ac:picMkLst>
            <pc:docMk/>
            <pc:sldMk cId="2286016089" sldId="378"/>
            <ac:picMk id="10" creationId="{F7980CDE-159C-BFF0-09F0-32CB571FD9DC}"/>
          </ac:picMkLst>
        </pc:picChg>
        <pc:cxnChg chg="add del mod">
          <ac:chgData name="Madeleine McDonagh" userId="b960b2a1dd16a919" providerId="LiveId" clId="{F1BEEABF-05B0-4065-ABF4-FE1AC59C68D2}" dt="2023-09-05T15:50:03.634" v="985" actId="478"/>
          <ac:cxnSpMkLst>
            <pc:docMk/>
            <pc:sldMk cId="2286016089" sldId="378"/>
            <ac:cxnSpMk id="9" creationId="{9C124557-1ECE-F11C-65FF-E3507685932E}"/>
          </ac:cxnSpMkLst>
        </pc:cxnChg>
        <pc:cxnChg chg="mod">
          <ac:chgData name="Madeleine McDonagh" userId="b960b2a1dd16a919" providerId="LiveId" clId="{F1BEEABF-05B0-4065-ABF4-FE1AC59C68D2}" dt="2023-09-05T15:52:13.798" v="1015" actId="1076"/>
          <ac:cxnSpMkLst>
            <pc:docMk/>
            <pc:sldMk cId="2286016089" sldId="378"/>
            <ac:cxnSpMk id="12" creationId="{F389B691-3D8B-41CB-7787-36FDB96630BA}"/>
          </ac:cxnSpMkLst>
        </pc:cxnChg>
        <pc:cxnChg chg="mod">
          <ac:chgData name="Madeleine McDonagh" userId="b960b2a1dd16a919" providerId="LiveId" clId="{F1BEEABF-05B0-4065-ABF4-FE1AC59C68D2}" dt="2023-09-05T15:52:20.496" v="1016" actId="14100"/>
          <ac:cxnSpMkLst>
            <pc:docMk/>
            <pc:sldMk cId="2286016089" sldId="378"/>
            <ac:cxnSpMk id="16" creationId="{660E8CC2-A411-575B-FCDA-A83E3B77AE8C}"/>
          </ac:cxnSpMkLst>
        </pc:cxnChg>
      </pc:sldChg>
      <pc:sldChg chg="addSp delSp modSp mod delAnim modAnim">
        <pc:chgData name="Madeleine McDonagh" userId="b960b2a1dd16a919" providerId="LiveId" clId="{F1BEEABF-05B0-4065-ABF4-FE1AC59C68D2}" dt="2023-09-05T15:58:16.405" v="1333"/>
        <pc:sldMkLst>
          <pc:docMk/>
          <pc:sldMk cId="2392944027" sldId="379"/>
        </pc:sldMkLst>
        <pc:spChg chg="add del mod">
          <ac:chgData name="Madeleine McDonagh" userId="b960b2a1dd16a919" providerId="LiveId" clId="{F1BEEABF-05B0-4065-ABF4-FE1AC59C68D2}" dt="2023-09-05T15:49:56.769" v="983" actId="21"/>
          <ac:spMkLst>
            <pc:docMk/>
            <pc:sldMk cId="2392944027" sldId="379"/>
            <ac:spMk id="5" creationId="{533D91B4-DDE2-1A1A-9197-E735B9116C9D}"/>
          </ac:spMkLst>
        </pc:spChg>
        <pc:spChg chg="add mod ord">
          <ac:chgData name="Madeleine McDonagh" userId="b960b2a1dd16a919" providerId="LiveId" clId="{F1BEEABF-05B0-4065-ABF4-FE1AC59C68D2}" dt="2023-09-05T15:53:07.446" v="1027" actId="166"/>
          <ac:spMkLst>
            <pc:docMk/>
            <pc:sldMk cId="2392944027" sldId="379"/>
            <ac:spMk id="6" creationId="{1192C014-EE4D-9485-6422-A0B02736C065}"/>
          </ac:spMkLst>
        </pc:spChg>
        <pc:spChg chg="add mod ord">
          <ac:chgData name="Madeleine McDonagh" userId="b960b2a1dd16a919" providerId="LiveId" clId="{F1BEEABF-05B0-4065-ABF4-FE1AC59C68D2}" dt="2023-09-05T15:56:06.870" v="1318" actId="166"/>
          <ac:spMkLst>
            <pc:docMk/>
            <pc:sldMk cId="2392944027" sldId="379"/>
            <ac:spMk id="12" creationId="{66E9EF89-66E6-4633-7B56-4660F3D302EB}"/>
          </ac:spMkLst>
        </pc:spChg>
        <pc:spChg chg="add mod ord">
          <ac:chgData name="Madeleine McDonagh" userId="b960b2a1dd16a919" providerId="LiveId" clId="{F1BEEABF-05B0-4065-ABF4-FE1AC59C68D2}" dt="2023-09-05T15:56:25.270" v="1323" actId="166"/>
          <ac:spMkLst>
            <pc:docMk/>
            <pc:sldMk cId="2392944027" sldId="379"/>
            <ac:spMk id="13" creationId="{596DAE40-8EA3-ACE7-78E6-81411FB970EF}"/>
          </ac:spMkLst>
        </pc:spChg>
        <pc:picChg chg="add del mod">
          <ac:chgData name="Madeleine McDonagh" userId="b960b2a1dd16a919" providerId="LiveId" clId="{F1BEEABF-05B0-4065-ABF4-FE1AC59C68D2}" dt="2023-09-05T15:50:18.552" v="988" actId="21"/>
          <ac:picMkLst>
            <pc:docMk/>
            <pc:sldMk cId="2392944027" sldId="379"/>
            <ac:picMk id="4" creationId="{3F09DA61-F3F6-F362-E55B-3C2D77A1854A}"/>
          </ac:picMkLst>
        </pc:picChg>
        <pc:picChg chg="add mod ord">
          <ac:chgData name="Madeleine McDonagh" userId="b960b2a1dd16a919" providerId="LiveId" clId="{F1BEEABF-05B0-4065-ABF4-FE1AC59C68D2}" dt="2023-09-05T15:55:17.556" v="1308" actId="1076"/>
          <ac:picMkLst>
            <pc:docMk/>
            <pc:sldMk cId="2392944027" sldId="379"/>
            <ac:picMk id="7" creationId="{DECEFAD7-BE37-0276-FCDE-008B05EFD7D5}"/>
          </ac:picMkLst>
        </pc:picChg>
        <pc:cxnChg chg="add mod">
          <ac:chgData name="Madeleine McDonagh" userId="b960b2a1dd16a919" providerId="LiveId" clId="{F1BEEABF-05B0-4065-ABF4-FE1AC59C68D2}" dt="2023-09-05T15:53:04.611" v="1026" actId="14100"/>
          <ac:cxnSpMkLst>
            <pc:docMk/>
            <pc:sldMk cId="2392944027" sldId="379"/>
            <ac:cxnSpMk id="8" creationId="{5953020F-171A-A724-4B62-59AD7E136D37}"/>
          </ac:cxnSpMkLst>
        </pc:cxnChg>
        <pc:cxnChg chg="add mod">
          <ac:chgData name="Madeleine McDonagh" userId="b960b2a1dd16a919" providerId="LiveId" clId="{F1BEEABF-05B0-4065-ABF4-FE1AC59C68D2}" dt="2023-09-05T15:56:04.044" v="1317" actId="1076"/>
          <ac:cxnSpMkLst>
            <pc:docMk/>
            <pc:sldMk cId="2392944027" sldId="379"/>
            <ac:cxnSpMk id="14" creationId="{CE83BF43-2F8D-B439-84A4-7989A06D0202}"/>
          </ac:cxnSpMkLst>
        </pc:cxnChg>
        <pc:cxnChg chg="add mod">
          <ac:chgData name="Madeleine McDonagh" userId="b960b2a1dd16a919" providerId="LiveId" clId="{F1BEEABF-05B0-4065-ABF4-FE1AC59C68D2}" dt="2023-09-05T15:56:21.975" v="1322" actId="14100"/>
          <ac:cxnSpMkLst>
            <pc:docMk/>
            <pc:sldMk cId="2392944027" sldId="379"/>
            <ac:cxnSpMk id="15" creationId="{125C4926-1842-0E9A-0640-F26B06DAE73A}"/>
          </ac:cxnSpMkLst>
        </pc:cxnChg>
      </pc:sldChg>
      <pc:sldChg chg="addSp delSp modSp mod delAnim modAnim">
        <pc:chgData name="Madeleine McDonagh" userId="b960b2a1dd16a919" providerId="LiveId" clId="{F1BEEABF-05B0-4065-ABF4-FE1AC59C68D2}" dt="2023-09-06T15:36:18.853" v="10734"/>
        <pc:sldMkLst>
          <pc:docMk/>
          <pc:sldMk cId="3594339299" sldId="380"/>
        </pc:sldMkLst>
        <pc:spChg chg="mod">
          <ac:chgData name="Madeleine McDonagh" userId="b960b2a1dd16a919" providerId="LiveId" clId="{F1BEEABF-05B0-4065-ABF4-FE1AC59C68D2}" dt="2023-09-05T16:00:22.092" v="1360" actId="20577"/>
          <ac:spMkLst>
            <pc:docMk/>
            <pc:sldMk cId="3594339299" sldId="380"/>
            <ac:spMk id="2" creationId="{526A5719-2418-8A1F-DE3F-D0A2C10430E6}"/>
          </ac:spMkLst>
        </pc:spChg>
        <pc:spChg chg="add mod ord">
          <ac:chgData name="Madeleine McDonagh" userId="b960b2a1dd16a919" providerId="LiveId" clId="{F1BEEABF-05B0-4065-ABF4-FE1AC59C68D2}" dt="2023-09-06T08:53:29.364" v="2367" actId="166"/>
          <ac:spMkLst>
            <pc:docMk/>
            <pc:sldMk cId="3594339299" sldId="380"/>
            <ac:spMk id="7" creationId="{AD45C491-AAE8-36E1-A16F-75283E6DC89F}"/>
          </ac:spMkLst>
        </pc:spChg>
        <pc:spChg chg="add del mod">
          <ac:chgData name="Madeleine McDonagh" userId="b960b2a1dd16a919" providerId="LiveId" clId="{F1BEEABF-05B0-4065-ABF4-FE1AC59C68D2}" dt="2023-09-05T16:08:07.523" v="1964" actId="21"/>
          <ac:spMkLst>
            <pc:docMk/>
            <pc:sldMk cId="3594339299" sldId="380"/>
            <ac:spMk id="8" creationId="{9254F9EE-E5B1-70E3-CABE-87ADBB488AC8}"/>
          </ac:spMkLst>
        </pc:spChg>
        <pc:spChg chg="add del mod">
          <ac:chgData name="Madeleine McDonagh" userId="b960b2a1dd16a919" providerId="LiveId" clId="{F1BEEABF-05B0-4065-ABF4-FE1AC59C68D2}" dt="2023-09-05T16:08:07.523" v="1964" actId="21"/>
          <ac:spMkLst>
            <pc:docMk/>
            <pc:sldMk cId="3594339299" sldId="380"/>
            <ac:spMk id="9" creationId="{C41A905E-22D9-FB0C-71CB-6B0FAE8DF25C}"/>
          </ac:spMkLst>
        </pc:spChg>
        <pc:spChg chg="add del mod">
          <ac:chgData name="Madeleine McDonagh" userId="b960b2a1dd16a919" providerId="LiveId" clId="{F1BEEABF-05B0-4065-ABF4-FE1AC59C68D2}" dt="2023-09-05T16:06:36.225" v="1768"/>
          <ac:spMkLst>
            <pc:docMk/>
            <pc:sldMk cId="3594339299" sldId="380"/>
            <ac:spMk id="10" creationId="{3F83333C-FEB0-B5C4-40B0-D5D63FE76637}"/>
          </ac:spMkLst>
        </pc:spChg>
        <pc:picChg chg="add mod">
          <ac:chgData name="Madeleine McDonagh" userId="b960b2a1dd16a919" providerId="LiveId" clId="{F1BEEABF-05B0-4065-ABF4-FE1AC59C68D2}" dt="2023-09-06T08:53:13.722" v="2362" actId="1076"/>
          <ac:picMkLst>
            <pc:docMk/>
            <pc:sldMk cId="3594339299" sldId="380"/>
            <ac:picMk id="4" creationId="{826A640A-CE0B-48A9-BBAA-8A02AC51AE73}"/>
          </ac:picMkLst>
        </pc:picChg>
        <pc:picChg chg="add del mod">
          <ac:chgData name="Madeleine McDonagh" userId="b960b2a1dd16a919" providerId="LiveId" clId="{F1BEEABF-05B0-4065-ABF4-FE1AC59C68D2}" dt="2023-09-05T16:08:07.523" v="1964" actId="21"/>
          <ac:picMkLst>
            <pc:docMk/>
            <pc:sldMk cId="3594339299" sldId="380"/>
            <ac:picMk id="6" creationId="{B808AEF6-319B-83C5-B10E-4F1F7E58D20A}"/>
          </ac:picMkLst>
        </pc:picChg>
        <pc:cxnChg chg="add mod">
          <ac:chgData name="Madeleine McDonagh" userId="b960b2a1dd16a919" providerId="LiveId" clId="{F1BEEABF-05B0-4065-ABF4-FE1AC59C68D2}" dt="2023-09-06T08:53:26.411" v="2366" actId="14100"/>
          <ac:cxnSpMkLst>
            <pc:docMk/>
            <pc:sldMk cId="3594339299" sldId="380"/>
            <ac:cxnSpMk id="3" creationId="{9877D481-8D84-6D65-A7D6-B42AE1B18B30}"/>
          </ac:cxnSpMkLst>
        </pc:cxnChg>
      </pc:sldChg>
      <pc:sldChg chg="addSp modSp mod modAnim">
        <pc:chgData name="Madeleine McDonagh" userId="b960b2a1dd16a919" providerId="LiveId" clId="{F1BEEABF-05B0-4065-ABF4-FE1AC59C68D2}" dt="2023-09-06T15:36:26.123" v="10735"/>
        <pc:sldMkLst>
          <pc:docMk/>
          <pc:sldMk cId="3489789950" sldId="381"/>
        </pc:sldMkLst>
        <pc:spChg chg="mod">
          <ac:chgData name="Madeleine McDonagh" userId="b960b2a1dd16a919" providerId="LiveId" clId="{F1BEEABF-05B0-4065-ABF4-FE1AC59C68D2}" dt="2023-09-05T16:08:17.793" v="1997" actId="20577"/>
          <ac:spMkLst>
            <pc:docMk/>
            <pc:sldMk cId="3489789950" sldId="381"/>
            <ac:spMk id="2" creationId="{526A5719-2418-8A1F-DE3F-D0A2C10430E6}"/>
          </ac:spMkLst>
        </pc:spChg>
        <pc:spChg chg="add mod">
          <ac:chgData name="Madeleine McDonagh" userId="b960b2a1dd16a919" providerId="LiveId" clId="{F1BEEABF-05B0-4065-ABF4-FE1AC59C68D2}" dt="2023-09-05T16:09:30.858" v="2025" actId="1076"/>
          <ac:spMkLst>
            <pc:docMk/>
            <pc:sldMk cId="3489789950" sldId="381"/>
            <ac:spMk id="4" creationId="{A5DF50C6-F154-6C26-0AEC-F26BEA12F2DE}"/>
          </ac:spMkLst>
        </pc:spChg>
        <pc:spChg chg="add mod">
          <ac:chgData name="Madeleine McDonagh" userId="b960b2a1dd16a919" providerId="LiveId" clId="{F1BEEABF-05B0-4065-ABF4-FE1AC59C68D2}" dt="2023-09-05T16:09:35.511" v="2026" actId="14100"/>
          <ac:spMkLst>
            <pc:docMk/>
            <pc:sldMk cId="3489789950" sldId="381"/>
            <ac:spMk id="5" creationId="{7E0BE4A3-8EA6-57E9-F122-D042CAF555F8}"/>
          </ac:spMkLst>
        </pc:spChg>
        <pc:picChg chg="add mod">
          <ac:chgData name="Madeleine McDonagh" userId="b960b2a1dd16a919" providerId="LiveId" clId="{F1BEEABF-05B0-4065-ABF4-FE1AC59C68D2}" dt="2023-09-05T16:09:17.748" v="2022" actId="1076"/>
          <ac:picMkLst>
            <pc:docMk/>
            <pc:sldMk cId="3489789950" sldId="381"/>
            <ac:picMk id="3" creationId="{3EA43B6A-2740-87FE-EF70-023AADAFE35B}"/>
          </ac:picMkLst>
        </pc:picChg>
      </pc:sldChg>
      <pc:sldChg chg="addSp modSp mod modAnim">
        <pc:chgData name="Madeleine McDonagh" userId="b960b2a1dd16a919" providerId="LiveId" clId="{F1BEEABF-05B0-4065-ABF4-FE1AC59C68D2}" dt="2023-09-05T16:16:59.213" v="2234"/>
        <pc:sldMkLst>
          <pc:docMk/>
          <pc:sldMk cId="3412474051" sldId="382"/>
        </pc:sldMkLst>
        <pc:spChg chg="mod">
          <ac:chgData name="Madeleine McDonagh" userId="b960b2a1dd16a919" providerId="LiveId" clId="{F1BEEABF-05B0-4065-ABF4-FE1AC59C68D2}" dt="2023-09-05T16:12:41.713" v="2056" actId="20577"/>
          <ac:spMkLst>
            <pc:docMk/>
            <pc:sldMk cId="3412474051" sldId="382"/>
            <ac:spMk id="2" creationId="{526A5719-2418-8A1F-DE3F-D0A2C10430E6}"/>
          </ac:spMkLst>
        </pc:spChg>
        <pc:spChg chg="add mod ord">
          <ac:chgData name="Madeleine McDonagh" userId="b960b2a1dd16a919" providerId="LiveId" clId="{F1BEEABF-05B0-4065-ABF4-FE1AC59C68D2}" dt="2023-09-05T16:16:17.126" v="2231" actId="166"/>
          <ac:spMkLst>
            <pc:docMk/>
            <pc:sldMk cId="3412474051" sldId="382"/>
            <ac:spMk id="5" creationId="{FC215079-F888-32DD-5D23-3800D006C203}"/>
          </ac:spMkLst>
        </pc:spChg>
        <pc:spChg chg="add mod ord">
          <ac:chgData name="Madeleine McDonagh" userId="b960b2a1dd16a919" providerId="LiveId" clId="{F1BEEABF-05B0-4065-ABF4-FE1AC59C68D2}" dt="2023-09-05T16:16:14.207" v="2230" actId="166"/>
          <ac:spMkLst>
            <pc:docMk/>
            <pc:sldMk cId="3412474051" sldId="382"/>
            <ac:spMk id="6" creationId="{DA4D46FD-CB85-FE5A-04A9-5BFB6F761DFF}"/>
          </ac:spMkLst>
        </pc:spChg>
        <pc:picChg chg="add mod">
          <ac:chgData name="Madeleine McDonagh" userId="b960b2a1dd16a919" providerId="LiveId" clId="{F1BEEABF-05B0-4065-ABF4-FE1AC59C68D2}" dt="2023-09-05T16:12:36.008" v="2029" actId="1076"/>
          <ac:picMkLst>
            <pc:docMk/>
            <pc:sldMk cId="3412474051" sldId="382"/>
            <ac:picMk id="4" creationId="{8975A66B-417D-0C4A-0BEA-2168B1019AF0}"/>
          </ac:picMkLst>
        </pc:picChg>
        <pc:cxnChg chg="add mod">
          <ac:chgData name="Madeleine McDonagh" userId="b960b2a1dd16a919" providerId="LiveId" clId="{F1BEEABF-05B0-4065-ABF4-FE1AC59C68D2}" dt="2023-09-05T16:15:57.626" v="2224" actId="1076"/>
          <ac:cxnSpMkLst>
            <pc:docMk/>
            <pc:sldMk cId="3412474051" sldId="382"/>
            <ac:cxnSpMk id="7" creationId="{B5E45C90-9765-2858-0B23-B8AF5ECBD53E}"/>
          </ac:cxnSpMkLst>
        </pc:cxnChg>
        <pc:cxnChg chg="add mod">
          <ac:chgData name="Madeleine McDonagh" userId="b960b2a1dd16a919" providerId="LiveId" clId="{F1BEEABF-05B0-4065-ABF4-FE1AC59C68D2}" dt="2023-09-05T16:16:08.859" v="2228" actId="1076"/>
          <ac:cxnSpMkLst>
            <pc:docMk/>
            <pc:sldMk cId="3412474051" sldId="382"/>
            <ac:cxnSpMk id="10" creationId="{C068F7C7-9507-51EF-4144-F2441E48F1CF}"/>
          </ac:cxnSpMkLst>
        </pc:cxnChg>
      </pc:sldChg>
      <pc:sldChg chg="addSp delSp modSp add mod delAnim modAnim">
        <pc:chgData name="Madeleine McDonagh" userId="b960b2a1dd16a919" providerId="LiveId" clId="{F1BEEABF-05B0-4065-ABF4-FE1AC59C68D2}" dt="2023-09-06T15:36:36.581" v="10736"/>
        <pc:sldMkLst>
          <pc:docMk/>
          <pc:sldMk cId="3718224362" sldId="383"/>
        </pc:sldMkLst>
        <pc:spChg chg="del">
          <ac:chgData name="Madeleine McDonagh" userId="b960b2a1dd16a919" providerId="LiveId" clId="{F1BEEABF-05B0-4065-ABF4-FE1AC59C68D2}" dt="2023-09-05T16:19:13.878" v="2303" actId="478"/>
          <ac:spMkLst>
            <pc:docMk/>
            <pc:sldMk cId="3718224362" sldId="383"/>
            <ac:spMk id="5" creationId="{FC215079-F888-32DD-5D23-3800D006C203}"/>
          </ac:spMkLst>
        </pc:spChg>
        <pc:spChg chg="mod">
          <ac:chgData name="Madeleine McDonagh" userId="b960b2a1dd16a919" providerId="LiveId" clId="{F1BEEABF-05B0-4065-ABF4-FE1AC59C68D2}" dt="2023-09-05T16:19:05.337" v="2300" actId="20577"/>
          <ac:spMkLst>
            <pc:docMk/>
            <pc:sldMk cId="3718224362" sldId="383"/>
            <ac:spMk id="6" creationId="{DA4D46FD-CB85-FE5A-04A9-5BFB6F761DFF}"/>
          </ac:spMkLst>
        </pc:spChg>
        <pc:picChg chg="del">
          <ac:chgData name="Madeleine McDonagh" userId="b960b2a1dd16a919" providerId="LiveId" clId="{F1BEEABF-05B0-4065-ABF4-FE1AC59C68D2}" dt="2023-09-05T16:18:21.956" v="2236" actId="478"/>
          <ac:picMkLst>
            <pc:docMk/>
            <pc:sldMk cId="3718224362" sldId="383"/>
            <ac:picMk id="4" creationId="{8975A66B-417D-0C4A-0BEA-2168B1019AF0}"/>
          </ac:picMkLst>
        </pc:picChg>
        <pc:picChg chg="add mod ord">
          <ac:chgData name="Madeleine McDonagh" userId="b960b2a1dd16a919" providerId="LiveId" clId="{F1BEEABF-05B0-4065-ABF4-FE1AC59C68D2}" dt="2023-09-05T16:18:34.382" v="2239" actId="167"/>
          <ac:picMkLst>
            <pc:docMk/>
            <pc:sldMk cId="3718224362" sldId="383"/>
            <ac:picMk id="8" creationId="{BCB0C2BF-0EA5-6311-8A9E-57960CCB3BBD}"/>
          </ac:picMkLst>
        </pc:picChg>
        <pc:cxnChg chg="del">
          <ac:chgData name="Madeleine McDonagh" userId="b960b2a1dd16a919" providerId="LiveId" clId="{F1BEEABF-05B0-4065-ABF4-FE1AC59C68D2}" dt="2023-09-05T16:19:15.939" v="2304" actId="478"/>
          <ac:cxnSpMkLst>
            <pc:docMk/>
            <pc:sldMk cId="3718224362" sldId="383"/>
            <ac:cxnSpMk id="7" creationId="{B5E45C90-9765-2858-0B23-B8AF5ECBD53E}"/>
          </ac:cxnSpMkLst>
        </pc:cxnChg>
        <pc:cxnChg chg="mod">
          <ac:chgData name="Madeleine McDonagh" userId="b960b2a1dd16a919" providerId="LiveId" clId="{F1BEEABF-05B0-4065-ABF4-FE1AC59C68D2}" dt="2023-09-05T16:19:11.596" v="2302" actId="14100"/>
          <ac:cxnSpMkLst>
            <pc:docMk/>
            <pc:sldMk cId="3718224362" sldId="383"/>
            <ac:cxnSpMk id="10" creationId="{C068F7C7-9507-51EF-4144-F2441E48F1CF}"/>
          </ac:cxnSpMkLst>
        </pc:cxnChg>
      </pc:sldChg>
      <pc:sldChg chg="addSp delSp modSp new mod modAnim">
        <pc:chgData name="Madeleine McDonagh" userId="b960b2a1dd16a919" providerId="LiveId" clId="{F1BEEABF-05B0-4065-ABF4-FE1AC59C68D2}" dt="2023-09-06T15:36:46.769" v="10737"/>
        <pc:sldMkLst>
          <pc:docMk/>
          <pc:sldMk cId="3582090769" sldId="384"/>
        </pc:sldMkLst>
        <pc:spChg chg="mod">
          <ac:chgData name="Madeleine McDonagh" userId="b960b2a1dd16a919" providerId="LiveId" clId="{F1BEEABF-05B0-4065-ABF4-FE1AC59C68D2}" dt="2023-09-05T16:21:53.150" v="2333" actId="20577"/>
          <ac:spMkLst>
            <pc:docMk/>
            <pc:sldMk cId="3582090769" sldId="384"/>
            <ac:spMk id="2" creationId="{B9A2B10D-2265-1EC2-963E-52786EE1114E}"/>
          </ac:spMkLst>
        </pc:spChg>
        <pc:spChg chg="add mod ord">
          <ac:chgData name="Madeleine McDonagh" userId="b960b2a1dd16a919" providerId="LiveId" clId="{F1BEEABF-05B0-4065-ABF4-FE1AC59C68D2}" dt="2023-09-06T09:04:09.890" v="2687" actId="20577"/>
          <ac:spMkLst>
            <pc:docMk/>
            <pc:sldMk cId="3582090769" sldId="384"/>
            <ac:spMk id="5" creationId="{8EE6CBB6-BBE6-1820-C356-EACCDCC06A63}"/>
          </ac:spMkLst>
        </pc:spChg>
        <pc:picChg chg="add del mod">
          <ac:chgData name="Madeleine McDonagh" userId="b960b2a1dd16a919" providerId="LiveId" clId="{F1BEEABF-05B0-4065-ABF4-FE1AC59C68D2}" dt="2023-09-06T08:55:26.975" v="2370" actId="478"/>
          <ac:picMkLst>
            <pc:docMk/>
            <pc:sldMk cId="3582090769" sldId="384"/>
            <ac:picMk id="4" creationId="{6351BB59-B0CB-84DA-2FDF-0F2E3F099AD2}"/>
          </ac:picMkLst>
        </pc:picChg>
        <pc:picChg chg="add mod ord">
          <ac:chgData name="Madeleine McDonagh" userId="b960b2a1dd16a919" providerId="LiveId" clId="{F1BEEABF-05B0-4065-ABF4-FE1AC59C68D2}" dt="2023-09-06T08:55:32.119" v="2373" actId="167"/>
          <ac:picMkLst>
            <pc:docMk/>
            <pc:sldMk cId="3582090769" sldId="384"/>
            <ac:picMk id="6" creationId="{18E52723-4178-5458-5378-B9E8574E8516}"/>
          </ac:picMkLst>
        </pc:picChg>
        <pc:picChg chg="add del mod">
          <ac:chgData name="Madeleine McDonagh" userId="b960b2a1dd16a919" providerId="LiveId" clId="{F1BEEABF-05B0-4065-ABF4-FE1AC59C68D2}" dt="2023-09-06T08:56:53.062" v="2382" actId="21"/>
          <ac:picMkLst>
            <pc:docMk/>
            <pc:sldMk cId="3582090769" sldId="384"/>
            <ac:picMk id="8" creationId="{10F0491D-6DEA-95CB-7F17-3F1C9B487AC3}"/>
          </ac:picMkLst>
        </pc:picChg>
        <pc:picChg chg="add del mod">
          <ac:chgData name="Madeleine McDonagh" userId="b960b2a1dd16a919" providerId="LiveId" clId="{F1BEEABF-05B0-4065-ABF4-FE1AC59C68D2}" dt="2023-09-06T09:02:31.018" v="2643"/>
          <ac:picMkLst>
            <pc:docMk/>
            <pc:sldMk cId="3582090769" sldId="384"/>
            <ac:picMk id="11" creationId="{0C566667-66D7-D251-5DA1-257397534FA4}"/>
          </ac:picMkLst>
        </pc:picChg>
        <pc:picChg chg="add mod">
          <ac:chgData name="Madeleine McDonagh" userId="b960b2a1dd16a919" providerId="LiveId" clId="{F1BEEABF-05B0-4065-ABF4-FE1AC59C68D2}" dt="2023-09-06T09:03:04.996" v="2651" actId="1076"/>
          <ac:picMkLst>
            <pc:docMk/>
            <pc:sldMk cId="3582090769" sldId="384"/>
            <ac:picMk id="12" creationId="{1DD7D4FE-1349-7715-6FFA-2735C6835F96}"/>
          </ac:picMkLst>
        </pc:picChg>
        <pc:cxnChg chg="add mod">
          <ac:chgData name="Madeleine McDonagh" userId="b960b2a1dd16a919" providerId="LiveId" clId="{F1BEEABF-05B0-4065-ABF4-FE1AC59C68D2}" dt="2023-09-06T09:01:37.007" v="2636" actId="14100"/>
          <ac:cxnSpMkLst>
            <pc:docMk/>
            <pc:sldMk cId="3582090769" sldId="384"/>
            <ac:cxnSpMk id="9" creationId="{837A95CC-E310-7DC1-1AB6-074FFFB34B60}"/>
          </ac:cxnSpMkLst>
        </pc:cxnChg>
      </pc:sldChg>
      <pc:sldChg chg="addSp delSp modSp new mod modAnim">
        <pc:chgData name="Madeleine McDonagh" userId="b960b2a1dd16a919" providerId="LiveId" clId="{F1BEEABF-05B0-4065-ABF4-FE1AC59C68D2}" dt="2023-09-06T09:11:11.869" v="3199" actId="20577"/>
        <pc:sldMkLst>
          <pc:docMk/>
          <pc:sldMk cId="1269713023" sldId="385"/>
        </pc:sldMkLst>
        <pc:spChg chg="mod">
          <ac:chgData name="Madeleine McDonagh" userId="b960b2a1dd16a919" providerId="LiveId" clId="{F1BEEABF-05B0-4065-ABF4-FE1AC59C68D2}" dt="2023-09-06T09:07:00.282" v="2716" actId="20577"/>
          <ac:spMkLst>
            <pc:docMk/>
            <pc:sldMk cId="1269713023" sldId="385"/>
            <ac:spMk id="2" creationId="{9B32FB12-0B0D-3E73-17E6-7730DEC21495}"/>
          </ac:spMkLst>
        </pc:spChg>
        <pc:spChg chg="add mod">
          <ac:chgData name="Madeleine McDonagh" userId="b960b2a1dd16a919" providerId="LiveId" clId="{F1BEEABF-05B0-4065-ABF4-FE1AC59C68D2}" dt="2023-09-06T09:08:31.095" v="2867" actId="20577"/>
          <ac:spMkLst>
            <pc:docMk/>
            <pc:sldMk cId="1269713023" sldId="385"/>
            <ac:spMk id="11" creationId="{8D1C00FC-BBBB-98EA-2107-4DFC1A56509F}"/>
          </ac:spMkLst>
        </pc:spChg>
        <pc:spChg chg="add mod">
          <ac:chgData name="Madeleine McDonagh" userId="b960b2a1dd16a919" providerId="LiveId" clId="{F1BEEABF-05B0-4065-ABF4-FE1AC59C68D2}" dt="2023-09-06T09:09:06.503" v="2929" actId="1076"/>
          <ac:spMkLst>
            <pc:docMk/>
            <pc:sldMk cId="1269713023" sldId="385"/>
            <ac:spMk id="15" creationId="{32AF8620-2B0D-23A2-929E-511B948BA74B}"/>
          </ac:spMkLst>
        </pc:spChg>
        <pc:spChg chg="add mod">
          <ac:chgData name="Madeleine McDonagh" userId="b960b2a1dd16a919" providerId="LiveId" clId="{F1BEEABF-05B0-4065-ABF4-FE1AC59C68D2}" dt="2023-09-06T09:11:11.869" v="3199" actId="20577"/>
          <ac:spMkLst>
            <pc:docMk/>
            <pc:sldMk cId="1269713023" sldId="385"/>
            <ac:spMk id="20" creationId="{A0FC0D8B-CAD7-4E54-2927-210637F50681}"/>
          </ac:spMkLst>
        </pc:spChg>
        <pc:picChg chg="add del mod">
          <ac:chgData name="Madeleine McDonagh" userId="b960b2a1dd16a919" providerId="LiveId" clId="{F1BEEABF-05B0-4065-ABF4-FE1AC59C68D2}" dt="2023-09-06T09:00:05.236" v="2392" actId="478"/>
          <ac:picMkLst>
            <pc:docMk/>
            <pc:sldMk cId="1269713023" sldId="385"/>
            <ac:picMk id="3" creationId="{A9365945-A3F6-D482-8DE8-277BD2233E94}"/>
          </ac:picMkLst>
        </pc:picChg>
        <pc:picChg chg="add del mod modCrop">
          <ac:chgData name="Madeleine McDonagh" userId="b960b2a1dd16a919" providerId="LiveId" clId="{F1BEEABF-05B0-4065-ABF4-FE1AC59C68D2}" dt="2023-09-06T09:00:02.791" v="2391" actId="478"/>
          <ac:picMkLst>
            <pc:docMk/>
            <pc:sldMk cId="1269713023" sldId="385"/>
            <ac:picMk id="5" creationId="{78AFE682-13A0-5401-2CBE-7D7CFFC6FFB2}"/>
          </ac:picMkLst>
        </pc:picChg>
        <pc:picChg chg="add del mod modCrop">
          <ac:chgData name="Madeleine McDonagh" userId="b960b2a1dd16a919" providerId="LiveId" clId="{F1BEEABF-05B0-4065-ABF4-FE1AC59C68D2}" dt="2023-09-06T09:02:42.428" v="2647" actId="21"/>
          <ac:picMkLst>
            <pc:docMk/>
            <pc:sldMk cId="1269713023" sldId="385"/>
            <ac:picMk id="7" creationId="{28F16A05-EEA9-BA99-F3CE-E189D88CE3D5}"/>
          </ac:picMkLst>
        </pc:picChg>
        <pc:picChg chg="add mod">
          <ac:chgData name="Madeleine McDonagh" userId="b960b2a1dd16a919" providerId="LiveId" clId="{F1BEEABF-05B0-4065-ABF4-FE1AC59C68D2}" dt="2023-09-06T09:06:53.890" v="2689" actId="1076"/>
          <ac:picMkLst>
            <pc:docMk/>
            <pc:sldMk cId="1269713023" sldId="385"/>
            <ac:picMk id="9" creationId="{AC153580-7CCE-6D57-6EF7-8D6DB30F9975}"/>
          </ac:picMkLst>
        </pc:picChg>
        <pc:cxnChg chg="add mod">
          <ac:chgData name="Madeleine McDonagh" userId="b960b2a1dd16a919" providerId="LiveId" clId="{F1BEEABF-05B0-4065-ABF4-FE1AC59C68D2}" dt="2023-09-06T09:07:52.335" v="2721" actId="14100"/>
          <ac:cxnSpMkLst>
            <pc:docMk/>
            <pc:sldMk cId="1269713023" sldId="385"/>
            <ac:cxnSpMk id="10" creationId="{E35B38E7-C9B6-631C-ECC4-B6F6C19001D8}"/>
          </ac:cxnSpMkLst>
        </pc:cxnChg>
        <pc:cxnChg chg="add mod">
          <ac:chgData name="Madeleine McDonagh" userId="b960b2a1dd16a919" providerId="LiveId" clId="{F1BEEABF-05B0-4065-ABF4-FE1AC59C68D2}" dt="2023-09-06T09:09:11.375" v="2931" actId="14100"/>
          <ac:cxnSpMkLst>
            <pc:docMk/>
            <pc:sldMk cId="1269713023" sldId="385"/>
            <ac:cxnSpMk id="14" creationId="{14DF3938-2200-60AC-4DF9-1A2F6E571084}"/>
          </ac:cxnSpMkLst>
        </pc:cxnChg>
        <pc:cxnChg chg="add mod">
          <ac:chgData name="Madeleine McDonagh" userId="b960b2a1dd16a919" providerId="LiveId" clId="{F1BEEABF-05B0-4065-ABF4-FE1AC59C68D2}" dt="2023-09-06T09:09:44.249" v="3004" actId="14100"/>
          <ac:cxnSpMkLst>
            <pc:docMk/>
            <pc:sldMk cId="1269713023" sldId="385"/>
            <ac:cxnSpMk id="19" creationId="{6089152F-5E7F-B72D-C6A9-550FE39A747A}"/>
          </ac:cxnSpMkLst>
        </pc:cxnChg>
      </pc:sldChg>
      <pc:sldChg chg="addSp delSp modSp new mod delAnim modAnim">
        <pc:chgData name="Madeleine McDonagh" userId="b960b2a1dd16a919" providerId="LiveId" clId="{F1BEEABF-05B0-4065-ABF4-FE1AC59C68D2}" dt="2023-09-06T15:36:56.044" v="10738"/>
        <pc:sldMkLst>
          <pc:docMk/>
          <pc:sldMk cId="3605115323" sldId="386"/>
        </pc:sldMkLst>
        <pc:spChg chg="mod">
          <ac:chgData name="Madeleine McDonagh" userId="b960b2a1dd16a919" providerId="LiveId" clId="{F1BEEABF-05B0-4065-ABF4-FE1AC59C68D2}" dt="2023-09-06T09:14:50.707" v="3228" actId="20577"/>
          <ac:spMkLst>
            <pc:docMk/>
            <pc:sldMk cId="3605115323" sldId="386"/>
            <ac:spMk id="2" creationId="{6DA2060D-0AF3-0025-123E-630602A844FA}"/>
          </ac:spMkLst>
        </pc:spChg>
        <pc:spChg chg="add mod">
          <ac:chgData name="Madeleine McDonagh" userId="b960b2a1dd16a919" providerId="LiveId" clId="{F1BEEABF-05B0-4065-ABF4-FE1AC59C68D2}" dt="2023-09-06T09:19:01.989" v="3342" actId="20577"/>
          <ac:spMkLst>
            <pc:docMk/>
            <pc:sldMk cId="3605115323" sldId="386"/>
            <ac:spMk id="6" creationId="{166C46DF-CD86-6C9C-F8FF-0AC859EC8312}"/>
          </ac:spMkLst>
        </pc:spChg>
        <pc:spChg chg="add del mod">
          <ac:chgData name="Madeleine McDonagh" userId="b960b2a1dd16a919" providerId="LiveId" clId="{F1BEEABF-05B0-4065-ABF4-FE1AC59C68D2}" dt="2023-09-06T09:19:17.157" v="3345" actId="478"/>
          <ac:spMkLst>
            <pc:docMk/>
            <pc:sldMk cId="3605115323" sldId="386"/>
            <ac:spMk id="9" creationId="{016A9BA6-379D-EA15-E00B-5B9D2A2FACA1}"/>
          </ac:spMkLst>
        </pc:spChg>
        <pc:picChg chg="add">
          <ac:chgData name="Madeleine McDonagh" userId="b960b2a1dd16a919" providerId="LiveId" clId="{F1BEEABF-05B0-4065-ABF4-FE1AC59C68D2}" dt="2023-09-06T09:14:42.833" v="3201" actId="22"/>
          <ac:picMkLst>
            <pc:docMk/>
            <pc:sldMk cId="3605115323" sldId="386"/>
            <ac:picMk id="4" creationId="{30F983D3-CD7A-501F-3CF3-E0E07800C28E}"/>
          </ac:picMkLst>
        </pc:picChg>
        <pc:cxnChg chg="add mod">
          <ac:chgData name="Madeleine McDonagh" userId="b960b2a1dd16a919" providerId="LiveId" clId="{F1BEEABF-05B0-4065-ABF4-FE1AC59C68D2}" dt="2023-09-06T09:15:07.108" v="3232" actId="14100"/>
          <ac:cxnSpMkLst>
            <pc:docMk/>
            <pc:sldMk cId="3605115323" sldId="386"/>
            <ac:cxnSpMk id="5" creationId="{334CEADF-17A2-D2C5-13FC-64795542E49F}"/>
          </ac:cxnSpMkLst>
        </pc:cxnChg>
      </pc:sldChg>
      <pc:sldChg chg="addSp delSp modSp new mod modAnim">
        <pc:chgData name="Madeleine McDonagh" userId="b960b2a1dd16a919" providerId="LiveId" clId="{F1BEEABF-05B0-4065-ABF4-FE1AC59C68D2}" dt="2023-09-06T15:37:02.272" v="10739"/>
        <pc:sldMkLst>
          <pc:docMk/>
          <pc:sldMk cId="936723072" sldId="387"/>
        </pc:sldMkLst>
        <pc:spChg chg="mod">
          <ac:chgData name="Madeleine McDonagh" userId="b960b2a1dd16a919" providerId="LiveId" clId="{F1BEEABF-05B0-4065-ABF4-FE1AC59C68D2}" dt="2023-09-06T09:22:58.795" v="3379" actId="20577"/>
          <ac:spMkLst>
            <pc:docMk/>
            <pc:sldMk cId="936723072" sldId="387"/>
            <ac:spMk id="2" creationId="{E4B684CF-26A5-7861-2266-0F0BD9F28113}"/>
          </ac:spMkLst>
        </pc:spChg>
        <pc:spChg chg="add mod">
          <ac:chgData name="Madeleine McDonagh" userId="b960b2a1dd16a919" providerId="LiveId" clId="{F1BEEABF-05B0-4065-ABF4-FE1AC59C68D2}" dt="2023-09-06T09:29:36.265" v="4038" actId="20577"/>
          <ac:spMkLst>
            <pc:docMk/>
            <pc:sldMk cId="936723072" sldId="387"/>
            <ac:spMk id="6" creationId="{031A3890-F0C2-5DD0-573D-80D3FB4DA003}"/>
          </ac:spMkLst>
        </pc:spChg>
        <pc:spChg chg="add del mod">
          <ac:chgData name="Madeleine McDonagh" userId="b960b2a1dd16a919" providerId="LiveId" clId="{F1BEEABF-05B0-4065-ABF4-FE1AC59C68D2}" dt="2023-09-06T09:27:12.998" v="3892"/>
          <ac:spMkLst>
            <pc:docMk/>
            <pc:sldMk cId="936723072" sldId="387"/>
            <ac:spMk id="8" creationId="{E8E6838A-42DB-630F-2876-649DC5121DE4}"/>
          </ac:spMkLst>
        </pc:spChg>
        <pc:spChg chg="add mod">
          <ac:chgData name="Madeleine McDonagh" userId="b960b2a1dd16a919" providerId="LiveId" clId="{F1BEEABF-05B0-4065-ABF4-FE1AC59C68D2}" dt="2023-09-06T09:28:49.423" v="4023" actId="14100"/>
          <ac:spMkLst>
            <pc:docMk/>
            <pc:sldMk cId="936723072" sldId="387"/>
            <ac:spMk id="9" creationId="{98495F55-4E1C-F433-BAF9-942AEB259406}"/>
          </ac:spMkLst>
        </pc:spChg>
        <pc:picChg chg="add mod">
          <ac:chgData name="Madeleine McDonagh" userId="b960b2a1dd16a919" providerId="LiveId" clId="{F1BEEABF-05B0-4065-ABF4-FE1AC59C68D2}" dt="2023-09-06T09:22:50.053" v="3348" actId="1076"/>
          <ac:picMkLst>
            <pc:docMk/>
            <pc:sldMk cId="936723072" sldId="387"/>
            <ac:picMk id="4" creationId="{E8DA7AD0-1A53-E6BD-5471-48A1FF5BD541}"/>
          </ac:picMkLst>
        </pc:picChg>
        <pc:cxnChg chg="add mod">
          <ac:chgData name="Madeleine McDonagh" userId="b960b2a1dd16a919" providerId="LiveId" clId="{F1BEEABF-05B0-4065-ABF4-FE1AC59C68D2}" dt="2023-09-06T09:23:16.077" v="3380"/>
          <ac:cxnSpMkLst>
            <pc:docMk/>
            <pc:sldMk cId="936723072" sldId="387"/>
            <ac:cxnSpMk id="5" creationId="{F33BF0EB-666A-DD1E-E6B0-CB4D6F291B9E}"/>
          </ac:cxnSpMkLst>
        </pc:cxnChg>
      </pc:sldChg>
      <pc:sldChg chg="addSp modSp new mod modAnim">
        <pc:chgData name="Madeleine McDonagh" userId="b960b2a1dd16a919" providerId="LiveId" clId="{F1BEEABF-05B0-4065-ABF4-FE1AC59C68D2}" dt="2023-09-06T15:37:07.979" v="10740"/>
        <pc:sldMkLst>
          <pc:docMk/>
          <pc:sldMk cId="116634235" sldId="388"/>
        </pc:sldMkLst>
        <pc:spChg chg="mod">
          <ac:chgData name="Madeleine McDonagh" userId="b960b2a1dd16a919" providerId="LiveId" clId="{F1BEEABF-05B0-4065-ABF4-FE1AC59C68D2}" dt="2023-09-06T09:30:38.530" v="4072" actId="20577"/>
          <ac:spMkLst>
            <pc:docMk/>
            <pc:sldMk cId="116634235" sldId="388"/>
            <ac:spMk id="2" creationId="{678A0E7C-0FCE-3209-972B-CAA77C69C83C}"/>
          </ac:spMkLst>
        </pc:spChg>
        <pc:spChg chg="add mod">
          <ac:chgData name="Madeleine McDonagh" userId="b960b2a1dd16a919" providerId="LiveId" clId="{F1BEEABF-05B0-4065-ABF4-FE1AC59C68D2}" dt="2023-09-06T09:33:50.185" v="4557" actId="1076"/>
          <ac:spMkLst>
            <pc:docMk/>
            <pc:sldMk cId="116634235" sldId="388"/>
            <ac:spMk id="6" creationId="{1251FD3A-C050-34E6-9456-8E5A22AAFD4A}"/>
          </ac:spMkLst>
        </pc:spChg>
        <pc:picChg chg="add mod">
          <ac:chgData name="Madeleine McDonagh" userId="b960b2a1dd16a919" providerId="LiveId" clId="{F1BEEABF-05B0-4065-ABF4-FE1AC59C68D2}" dt="2023-09-06T09:30:43.615" v="4075" actId="1076"/>
          <ac:picMkLst>
            <pc:docMk/>
            <pc:sldMk cId="116634235" sldId="388"/>
            <ac:picMk id="4" creationId="{2BB7F4EB-AE4F-885B-6C8C-AC076512FB35}"/>
          </ac:picMkLst>
        </pc:picChg>
        <pc:cxnChg chg="add mod">
          <ac:chgData name="Madeleine McDonagh" userId="b960b2a1dd16a919" providerId="LiveId" clId="{F1BEEABF-05B0-4065-ABF4-FE1AC59C68D2}" dt="2023-09-06T09:30:51.914" v="4076"/>
          <ac:cxnSpMkLst>
            <pc:docMk/>
            <pc:sldMk cId="116634235" sldId="388"/>
            <ac:cxnSpMk id="5" creationId="{3AFF0576-2B44-82AD-752D-A3E15A07C773}"/>
          </ac:cxnSpMkLst>
        </pc:cxnChg>
      </pc:sldChg>
      <pc:sldChg chg="addSp modSp new mod modAnim">
        <pc:chgData name="Madeleine McDonagh" userId="b960b2a1dd16a919" providerId="LiveId" clId="{F1BEEABF-05B0-4065-ABF4-FE1AC59C68D2}" dt="2023-09-06T15:37:13.398" v="10741"/>
        <pc:sldMkLst>
          <pc:docMk/>
          <pc:sldMk cId="1472107024" sldId="389"/>
        </pc:sldMkLst>
        <pc:spChg chg="mod">
          <ac:chgData name="Madeleine McDonagh" userId="b960b2a1dd16a919" providerId="LiveId" clId="{F1BEEABF-05B0-4065-ABF4-FE1AC59C68D2}" dt="2023-09-06T09:41:47.696" v="4588" actId="20577"/>
          <ac:spMkLst>
            <pc:docMk/>
            <pc:sldMk cId="1472107024" sldId="389"/>
            <ac:spMk id="2" creationId="{9790611E-9BEC-0059-F406-BDC1995027B9}"/>
          </ac:spMkLst>
        </pc:spChg>
        <pc:spChg chg="add mod">
          <ac:chgData name="Madeleine McDonagh" userId="b960b2a1dd16a919" providerId="LiveId" clId="{F1BEEABF-05B0-4065-ABF4-FE1AC59C68D2}" dt="2023-09-06T09:44:04.755" v="4925" actId="20577"/>
          <ac:spMkLst>
            <pc:docMk/>
            <pc:sldMk cId="1472107024" sldId="389"/>
            <ac:spMk id="6" creationId="{91EBCD6C-EDE9-E661-B8DB-34D44B49CE66}"/>
          </ac:spMkLst>
        </pc:spChg>
        <pc:picChg chg="add mod">
          <ac:chgData name="Madeleine McDonagh" userId="b960b2a1dd16a919" providerId="LiveId" clId="{F1BEEABF-05B0-4065-ABF4-FE1AC59C68D2}" dt="2023-09-06T09:41:50.961" v="4590" actId="1076"/>
          <ac:picMkLst>
            <pc:docMk/>
            <pc:sldMk cId="1472107024" sldId="389"/>
            <ac:picMk id="4" creationId="{5895563F-E765-588C-87BD-670036212CF4}"/>
          </ac:picMkLst>
        </pc:picChg>
        <pc:cxnChg chg="add mod">
          <ac:chgData name="Madeleine McDonagh" userId="b960b2a1dd16a919" providerId="LiveId" clId="{F1BEEABF-05B0-4065-ABF4-FE1AC59C68D2}" dt="2023-09-06T09:41:57.743" v="4592" actId="1076"/>
          <ac:cxnSpMkLst>
            <pc:docMk/>
            <pc:sldMk cId="1472107024" sldId="389"/>
            <ac:cxnSpMk id="5" creationId="{FD9D5C92-92DB-DAD3-C297-24D5F57EE028}"/>
          </ac:cxnSpMkLst>
        </pc:cxnChg>
      </pc:sldChg>
      <pc:sldChg chg="addSp delSp modSp new mod delAnim modAnim">
        <pc:chgData name="Madeleine McDonagh" userId="b960b2a1dd16a919" providerId="LiveId" clId="{F1BEEABF-05B0-4065-ABF4-FE1AC59C68D2}" dt="2023-09-06T15:58:11.156" v="10744"/>
        <pc:sldMkLst>
          <pc:docMk/>
          <pc:sldMk cId="861993143" sldId="390"/>
        </pc:sldMkLst>
        <pc:spChg chg="mod">
          <ac:chgData name="Madeleine McDonagh" userId="b960b2a1dd16a919" providerId="LiveId" clId="{F1BEEABF-05B0-4065-ABF4-FE1AC59C68D2}" dt="2023-09-06T09:47:03.350" v="5182" actId="20577"/>
          <ac:spMkLst>
            <pc:docMk/>
            <pc:sldMk cId="861993143" sldId="390"/>
            <ac:spMk id="2" creationId="{48191773-A065-DE1A-1151-FFAF7D390E5A}"/>
          </ac:spMkLst>
        </pc:spChg>
        <pc:spChg chg="add del mod">
          <ac:chgData name="Madeleine McDonagh" userId="b960b2a1dd16a919" providerId="LiveId" clId="{F1BEEABF-05B0-4065-ABF4-FE1AC59C68D2}" dt="2023-09-06T09:47:37.656" v="5222" actId="478"/>
          <ac:spMkLst>
            <pc:docMk/>
            <pc:sldMk cId="861993143" sldId="390"/>
            <ac:spMk id="6" creationId="{02A09D88-25E8-1532-A794-A7F627E3F778}"/>
          </ac:spMkLst>
        </pc:spChg>
        <pc:spChg chg="add mod">
          <ac:chgData name="Madeleine McDonagh" userId="b960b2a1dd16a919" providerId="LiveId" clId="{F1BEEABF-05B0-4065-ABF4-FE1AC59C68D2}" dt="2023-09-06T09:47:26.436" v="5218" actId="1076"/>
          <ac:spMkLst>
            <pc:docMk/>
            <pc:sldMk cId="861993143" sldId="390"/>
            <ac:spMk id="7" creationId="{82CCCBB9-8D24-14BB-2B64-C479EF15F232}"/>
          </ac:spMkLst>
        </pc:spChg>
        <pc:picChg chg="add del mod">
          <ac:chgData name="Madeleine McDonagh" userId="b960b2a1dd16a919" providerId="LiveId" clId="{F1BEEABF-05B0-4065-ABF4-FE1AC59C68D2}" dt="2023-09-06T10:45:54.278" v="5265" actId="478"/>
          <ac:picMkLst>
            <pc:docMk/>
            <pc:sldMk cId="861993143" sldId="390"/>
            <ac:picMk id="4" creationId="{B9D8864E-C279-7C85-2F84-99617661D02D}"/>
          </ac:picMkLst>
        </pc:picChg>
        <pc:picChg chg="add mod ord">
          <ac:chgData name="Madeleine McDonagh" userId="b960b2a1dd16a919" providerId="LiveId" clId="{F1BEEABF-05B0-4065-ABF4-FE1AC59C68D2}" dt="2023-09-06T11:07:17.710" v="5460" actId="167"/>
          <ac:picMkLst>
            <pc:docMk/>
            <pc:sldMk cId="861993143" sldId="390"/>
            <ac:picMk id="10" creationId="{62B2A1A3-4EA9-9D1E-EE07-E079A8AD36F3}"/>
          </ac:picMkLst>
        </pc:picChg>
        <pc:cxnChg chg="add mod">
          <ac:chgData name="Madeleine McDonagh" userId="b960b2a1dd16a919" providerId="LiveId" clId="{F1BEEABF-05B0-4065-ABF4-FE1AC59C68D2}" dt="2023-09-06T09:47:29.691" v="5219" actId="14100"/>
          <ac:cxnSpMkLst>
            <pc:docMk/>
            <pc:sldMk cId="861993143" sldId="390"/>
            <ac:cxnSpMk id="5" creationId="{8A3EDBF0-8C2E-31AC-0AE1-4A13E0F9D94C}"/>
          </ac:cxnSpMkLst>
        </pc:cxnChg>
      </pc:sldChg>
      <pc:sldChg chg="addSp modSp new mod modAnim">
        <pc:chgData name="Madeleine McDonagh" userId="b960b2a1dd16a919" providerId="LiveId" clId="{F1BEEABF-05B0-4065-ABF4-FE1AC59C68D2}" dt="2023-09-06T15:37:18.121" v="10742"/>
        <pc:sldMkLst>
          <pc:docMk/>
          <pc:sldMk cId="669155787" sldId="391"/>
        </pc:sldMkLst>
        <pc:spChg chg="mod">
          <ac:chgData name="Madeleine McDonagh" userId="b960b2a1dd16a919" providerId="LiveId" clId="{F1BEEABF-05B0-4065-ABF4-FE1AC59C68D2}" dt="2023-09-06T09:47:14.847" v="5214" actId="20577"/>
          <ac:spMkLst>
            <pc:docMk/>
            <pc:sldMk cId="669155787" sldId="391"/>
            <ac:spMk id="2" creationId="{D47616AF-DDE5-CA9B-5431-998E974D4934}"/>
          </ac:spMkLst>
        </pc:spChg>
        <pc:spChg chg="add mod">
          <ac:chgData name="Madeleine McDonagh" userId="b960b2a1dd16a919" providerId="LiveId" clId="{F1BEEABF-05B0-4065-ABF4-FE1AC59C68D2}" dt="2023-09-06T09:48:17.530" v="5263" actId="14100"/>
          <ac:spMkLst>
            <pc:docMk/>
            <pc:sldMk cId="669155787" sldId="391"/>
            <ac:spMk id="6" creationId="{23899112-8203-0597-99CF-2A5B46DB9C87}"/>
          </ac:spMkLst>
        </pc:spChg>
        <pc:picChg chg="add mod">
          <ac:chgData name="Madeleine McDonagh" userId="b960b2a1dd16a919" providerId="LiveId" clId="{F1BEEABF-05B0-4065-ABF4-FE1AC59C68D2}" dt="2023-09-06T09:47:17.340" v="5216" actId="1076"/>
          <ac:picMkLst>
            <pc:docMk/>
            <pc:sldMk cId="669155787" sldId="391"/>
            <ac:picMk id="4" creationId="{1135CB25-93E3-62F2-CFFC-B1145E6A939A}"/>
          </ac:picMkLst>
        </pc:picChg>
        <pc:cxnChg chg="add mod">
          <ac:chgData name="Madeleine McDonagh" userId="b960b2a1dd16a919" providerId="LiveId" clId="{F1BEEABF-05B0-4065-ABF4-FE1AC59C68D2}" dt="2023-09-06T09:48:22.272" v="5264" actId="14100"/>
          <ac:cxnSpMkLst>
            <pc:docMk/>
            <pc:sldMk cId="669155787" sldId="391"/>
            <ac:cxnSpMk id="5" creationId="{FDD5F370-A24E-7C19-3457-52046200F270}"/>
          </ac:cxnSpMkLst>
        </pc:cxnChg>
      </pc:sldChg>
      <pc:sldChg chg="addSp modSp new mod modAnim">
        <pc:chgData name="Madeleine McDonagh" userId="b960b2a1dd16a919" providerId="LiveId" clId="{F1BEEABF-05B0-4065-ABF4-FE1AC59C68D2}" dt="2023-09-06T15:37:22.409" v="10743"/>
        <pc:sldMkLst>
          <pc:docMk/>
          <pc:sldMk cId="4258143696" sldId="392"/>
        </pc:sldMkLst>
        <pc:spChg chg="mod">
          <ac:chgData name="Madeleine McDonagh" userId="b960b2a1dd16a919" providerId="LiveId" clId="{F1BEEABF-05B0-4065-ABF4-FE1AC59C68D2}" dt="2023-09-06T11:05:38.116" v="5296" actId="20577"/>
          <ac:spMkLst>
            <pc:docMk/>
            <pc:sldMk cId="4258143696" sldId="392"/>
            <ac:spMk id="2" creationId="{1CAD59E5-2163-9D88-3FE6-6697D4DD85ED}"/>
          </ac:spMkLst>
        </pc:spChg>
        <pc:spChg chg="add mod ord">
          <ac:chgData name="Madeleine McDonagh" userId="b960b2a1dd16a919" providerId="LiveId" clId="{F1BEEABF-05B0-4065-ABF4-FE1AC59C68D2}" dt="2023-09-06T11:06:48.265" v="5455" actId="166"/>
          <ac:spMkLst>
            <pc:docMk/>
            <pc:sldMk cId="4258143696" sldId="392"/>
            <ac:spMk id="4" creationId="{DE7DB9A0-2FFD-4265-0439-74E183B7FD0C}"/>
          </ac:spMkLst>
        </pc:spChg>
        <pc:picChg chg="add mod">
          <ac:chgData name="Madeleine McDonagh" userId="b960b2a1dd16a919" providerId="LiveId" clId="{F1BEEABF-05B0-4065-ABF4-FE1AC59C68D2}" dt="2023-09-06T11:05:31.030" v="5269"/>
          <ac:picMkLst>
            <pc:docMk/>
            <pc:sldMk cId="4258143696" sldId="392"/>
            <ac:picMk id="3" creationId="{A983B9C8-3461-ED15-3A55-2A54F04CFAC7}"/>
          </ac:picMkLst>
        </pc:picChg>
        <pc:cxnChg chg="add mod">
          <ac:chgData name="Madeleine McDonagh" userId="b960b2a1dd16a919" providerId="LiveId" clId="{F1BEEABF-05B0-4065-ABF4-FE1AC59C68D2}" dt="2023-09-06T11:06:45.449" v="5454" actId="14100"/>
          <ac:cxnSpMkLst>
            <pc:docMk/>
            <pc:sldMk cId="4258143696" sldId="392"/>
            <ac:cxnSpMk id="5" creationId="{B2C3EC7C-2861-13DD-94CC-14C31BB3AD3A}"/>
          </ac:cxnSpMkLst>
        </pc:cxnChg>
      </pc:sldChg>
      <pc:sldChg chg="addSp modSp new mod modAnim">
        <pc:chgData name="Madeleine McDonagh" userId="b960b2a1dd16a919" providerId="LiveId" clId="{F1BEEABF-05B0-4065-ABF4-FE1AC59C68D2}" dt="2023-09-06T15:58:21.569" v="10745"/>
        <pc:sldMkLst>
          <pc:docMk/>
          <pc:sldMk cId="258182963" sldId="393"/>
        </pc:sldMkLst>
        <pc:spChg chg="mod">
          <ac:chgData name="Madeleine McDonagh" userId="b960b2a1dd16a919" providerId="LiveId" clId="{F1BEEABF-05B0-4065-ABF4-FE1AC59C68D2}" dt="2023-09-06T11:09:25.915" v="5480" actId="20577"/>
          <ac:spMkLst>
            <pc:docMk/>
            <pc:sldMk cId="258182963" sldId="393"/>
            <ac:spMk id="2" creationId="{ABCB2F2B-0576-2E26-0437-ACE6A859529B}"/>
          </ac:spMkLst>
        </pc:spChg>
        <pc:spChg chg="add mod">
          <ac:chgData name="Madeleine McDonagh" userId="b960b2a1dd16a919" providerId="LiveId" clId="{F1BEEABF-05B0-4065-ABF4-FE1AC59C68D2}" dt="2023-09-06T11:10:54.681" v="5619" actId="1076"/>
          <ac:spMkLst>
            <pc:docMk/>
            <pc:sldMk cId="258182963" sldId="393"/>
            <ac:spMk id="6" creationId="{1E666EF2-BD04-DA2F-73C0-242F4759EB4E}"/>
          </ac:spMkLst>
        </pc:spChg>
        <pc:picChg chg="add mod">
          <ac:chgData name="Madeleine McDonagh" userId="b960b2a1dd16a919" providerId="LiveId" clId="{F1BEEABF-05B0-4065-ABF4-FE1AC59C68D2}" dt="2023-09-06T11:09:44.362" v="5482" actId="1076"/>
          <ac:picMkLst>
            <pc:docMk/>
            <pc:sldMk cId="258182963" sldId="393"/>
            <ac:picMk id="4" creationId="{36026B0F-CA54-4376-9FF4-70978F87E098}"/>
          </ac:picMkLst>
        </pc:picChg>
        <pc:cxnChg chg="add mod">
          <ac:chgData name="Madeleine McDonagh" userId="b960b2a1dd16a919" providerId="LiveId" clId="{F1BEEABF-05B0-4065-ABF4-FE1AC59C68D2}" dt="2023-09-06T11:10:48.828" v="5617" actId="14100"/>
          <ac:cxnSpMkLst>
            <pc:docMk/>
            <pc:sldMk cId="258182963" sldId="393"/>
            <ac:cxnSpMk id="5" creationId="{392F96D2-B434-19DE-3E91-0E80671B2B15}"/>
          </ac:cxnSpMkLst>
        </pc:cxnChg>
      </pc:sldChg>
      <pc:sldChg chg="addSp modSp new mod modAnim">
        <pc:chgData name="Madeleine McDonagh" userId="b960b2a1dd16a919" providerId="LiveId" clId="{F1BEEABF-05B0-4065-ABF4-FE1AC59C68D2}" dt="2023-09-06T15:58:37.795" v="10747"/>
        <pc:sldMkLst>
          <pc:docMk/>
          <pc:sldMk cId="1542452614" sldId="394"/>
        </pc:sldMkLst>
        <pc:spChg chg="mod">
          <ac:chgData name="Madeleine McDonagh" userId="b960b2a1dd16a919" providerId="LiveId" clId="{F1BEEABF-05B0-4065-ABF4-FE1AC59C68D2}" dt="2023-09-06T11:11:09.319" v="5636" actId="20577"/>
          <ac:spMkLst>
            <pc:docMk/>
            <pc:sldMk cId="1542452614" sldId="394"/>
            <ac:spMk id="2" creationId="{F2103267-1F3B-4A63-7102-5558CDFCC757}"/>
          </ac:spMkLst>
        </pc:spChg>
        <pc:spChg chg="add mod">
          <ac:chgData name="Madeleine McDonagh" userId="b960b2a1dd16a919" providerId="LiveId" clId="{F1BEEABF-05B0-4065-ABF4-FE1AC59C68D2}" dt="2023-09-06T11:15:25.293" v="6229" actId="20577"/>
          <ac:spMkLst>
            <pc:docMk/>
            <pc:sldMk cId="1542452614" sldId="394"/>
            <ac:spMk id="6" creationId="{4725085F-BD18-7E68-CA91-69A701923669}"/>
          </ac:spMkLst>
        </pc:spChg>
        <pc:spChg chg="add mod ord">
          <ac:chgData name="Madeleine McDonagh" userId="b960b2a1dd16a919" providerId="LiveId" clId="{F1BEEABF-05B0-4065-ABF4-FE1AC59C68D2}" dt="2023-09-06T11:13:50.543" v="6021" actId="166"/>
          <ac:spMkLst>
            <pc:docMk/>
            <pc:sldMk cId="1542452614" sldId="394"/>
            <ac:spMk id="7" creationId="{0D229210-0EC2-1966-B15F-BA5778AFAD6B}"/>
          </ac:spMkLst>
        </pc:spChg>
        <pc:picChg chg="add mod">
          <ac:chgData name="Madeleine McDonagh" userId="b960b2a1dd16a919" providerId="LiveId" clId="{F1BEEABF-05B0-4065-ABF4-FE1AC59C68D2}" dt="2023-09-06T11:11:36.321" v="5638" actId="1076"/>
          <ac:picMkLst>
            <pc:docMk/>
            <pc:sldMk cId="1542452614" sldId="394"/>
            <ac:picMk id="4" creationId="{EBCFFB3D-441F-756C-FFD2-4A5A3E74CB97}"/>
          </ac:picMkLst>
        </pc:picChg>
        <pc:cxnChg chg="add mod">
          <ac:chgData name="Madeleine McDonagh" userId="b960b2a1dd16a919" providerId="LiveId" clId="{F1BEEABF-05B0-4065-ABF4-FE1AC59C68D2}" dt="2023-09-06T11:14:34.955" v="6036" actId="1076"/>
          <ac:cxnSpMkLst>
            <pc:docMk/>
            <pc:sldMk cId="1542452614" sldId="394"/>
            <ac:cxnSpMk id="5" creationId="{27A0B056-9CD2-AC1C-05A1-3586C37A9F0C}"/>
          </ac:cxnSpMkLst>
        </pc:cxnChg>
        <pc:cxnChg chg="add mod">
          <ac:chgData name="Madeleine McDonagh" userId="b960b2a1dd16a919" providerId="LiveId" clId="{F1BEEABF-05B0-4065-ABF4-FE1AC59C68D2}" dt="2023-09-06T11:13:48.362" v="6020" actId="14100"/>
          <ac:cxnSpMkLst>
            <pc:docMk/>
            <pc:sldMk cId="1542452614" sldId="394"/>
            <ac:cxnSpMk id="8" creationId="{DF2B8282-8CA9-C575-E94D-343A0CE22355}"/>
          </ac:cxnSpMkLst>
        </pc:cxnChg>
      </pc:sldChg>
      <pc:sldChg chg="addSp modSp new mod modAnim">
        <pc:chgData name="Madeleine McDonagh" userId="b960b2a1dd16a919" providerId="LiveId" clId="{F1BEEABF-05B0-4065-ABF4-FE1AC59C68D2}" dt="2023-09-06T15:58:49.420" v="10748"/>
        <pc:sldMkLst>
          <pc:docMk/>
          <pc:sldMk cId="142899834" sldId="395"/>
        </pc:sldMkLst>
        <pc:spChg chg="mod">
          <ac:chgData name="Madeleine McDonagh" userId="b960b2a1dd16a919" providerId="LiveId" clId="{F1BEEABF-05B0-4065-ABF4-FE1AC59C68D2}" dt="2023-09-06T11:15:34.985" v="6246" actId="20577"/>
          <ac:spMkLst>
            <pc:docMk/>
            <pc:sldMk cId="142899834" sldId="395"/>
            <ac:spMk id="2" creationId="{A89F070A-D4BB-9D7C-F751-F5913FB0D36D}"/>
          </ac:spMkLst>
        </pc:spChg>
        <pc:spChg chg="add mod">
          <ac:chgData name="Madeleine McDonagh" userId="b960b2a1dd16a919" providerId="LiveId" clId="{F1BEEABF-05B0-4065-ABF4-FE1AC59C68D2}" dt="2023-09-06T11:23:55.607" v="6700" actId="1076"/>
          <ac:spMkLst>
            <pc:docMk/>
            <pc:sldMk cId="142899834" sldId="395"/>
            <ac:spMk id="6" creationId="{EB7501CC-5151-3A9E-CDD5-D77661974504}"/>
          </ac:spMkLst>
        </pc:spChg>
        <pc:spChg chg="add mod">
          <ac:chgData name="Madeleine McDonagh" userId="b960b2a1dd16a919" providerId="LiveId" clId="{F1BEEABF-05B0-4065-ABF4-FE1AC59C68D2}" dt="2023-09-06T11:23:50.930" v="6698" actId="1076"/>
          <ac:spMkLst>
            <pc:docMk/>
            <pc:sldMk cId="142899834" sldId="395"/>
            <ac:spMk id="9" creationId="{F9DDAC6E-3750-BBC7-AF18-5D23A10DFBB1}"/>
          </ac:spMkLst>
        </pc:spChg>
        <pc:picChg chg="add mod">
          <ac:chgData name="Madeleine McDonagh" userId="b960b2a1dd16a919" providerId="LiveId" clId="{F1BEEABF-05B0-4065-ABF4-FE1AC59C68D2}" dt="2023-09-06T11:16:28.710" v="6248" actId="1076"/>
          <ac:picMkLst>
            <pc:docMk/>
            <pc:sldMk cId="142899834" sldId="395"/>
            <ac:picMk id="4" creationId="{2A898F9D-3C7F-C8D4-78BC-23F0D5E4077E}"/>
          </ac:picMkLst>
        </pc:picChg>
        <pc:cxnChg chg="add mod">
          <ac:chgData name="Madeleine McDonagh" userId="b960b2a1dd16a919" providerId="LiveId" clId="{F1BEEABF-05B0-4065-ABF4-FE1AC59C68D2}" dt="2023-09-06T11:23:55.607" v="6700" actId="1076"/>
          <ac:cxnSpMkLst>
            <pc:docMk/>
            <pc:sldMk cId="142899834" sldId="395"/>
            <ac:cxnSpMk id="5" creationId="{CBA97FF1-3822-7279-C2D7-9BD2A83DDA40}"/>
          </ac:cxnSpMkLst>
        </pc:cxnChg>
        <pc:cxnChg chg="add mod">
          <ac:chgData name="Madeleine McDonagh" userId="b960b2a1dd16a919" providerId="LiveId" clId="{F1BEEABF-05B0-4065-ABF4-FE1AC59C68D2}" dt="2023-09-06T11:23:50.930" v="6698" actId="1076"/>
          <ac:cxnSpMkLst>
            <pc:docMk/>
            <pc:sldMk cId="142899834" sldId="395"/>
            <ac:cxnSpMk id="8" creationId="{6E74B77C-AF6A-6737-0A12-0CEC2D5FFF83}"/>
          </ac:cxnSpMkLst>
        </pc:cxnChg>
      </pc:sldChg>
      <pc:sldChg chg="delSp modSp add mod delAnim modAnim">
        <pc:chgData name="Madeleine McDonagh" userId="b960b2a1dd16a919" providerId="LiveId" clId="{F1BEEABF-05B0-4065-ABF4-FE1AC59C68D2}" dt="2023-09-06T15:34:39.437" v="10725"/>
        <pc:sldMkLst>
          <pc:docMk/>
          <pc:sldMk cId="633920456" sldId="396"/>
        </pc:sldMkLst>
        <pc:spChg chg="del">
          <ac:chgData name="Madeleine McDonagh" userId="b960b2a1dd16a919" providerId="LiveId" clId="{F1BEEABF-05B0-4065-ABF4-FE1AC59C68D2}" dt="2023-09-06T11:17:45.069" v="6380" actId="478"/>
          <ac:spMkLst>
            <pc:docMk/>
            <pc:sldMk cId="633920456" sldId="396"/>
            <ac:spMk id="6" creationId="{EB7501CC-5151-3A9E-CDD5-D77661974504}"/>
          </ac:spMkLst>
        </pc:spChg>
        <pc:spChg chg="mod">
          <ac:chgData name="Madeleine McDonagh" userId="b960b2a1dd16a919" providerId="LiveId" clId="{F1BEEABF-05B0-4065-ABF4-FE1AC59C68D2}" dt="2023-09-06T11:23:25.343" v="6694" actId="20577"/>
          <ac:spMkLst>
            <pc:docMk/>
            <pc:sldMk cId="633920456" sldId="396"/>
            <ac:spMk id="9" creationId="{F9DDAC6E-3750-BBC7-AF18-5D23A10DFBB1}"/>
          </ac:spMkLst>
        </pc:spChg>
        <pc:cxnChg chg="del">
          <ac:chgData name="Madeleine McDonagh" userId="b960b2a1dd16a919" providerId="LiveId" clId="{F1BEEABF-05B0-4065-ABF4-FE1AC59C68D2}" dt="2023-09-06T11:17:46.412" v="6381" actId="478"/>
          <ac:cxnSpMkLst>
            <pc:docMk/>
            <pc:sldMk cId="633920456" sldId="396"/>
            <ac:cxnSpMk id="5" creationId="{CBA97FF1-3822-7279-C2D7-9BD2A83DDA40}"/>
          </ac:cxnSpMkLst>
        </pc:cxnChg>
        <pc:cxnChg chg="mod">
          <ac:chgData name="Madeleine McDonagh" userId="b960b2a1dd16a919" providerId="LiveId" clId="{F1BEEABF-05B0-4065-ABF4-FE1AC59C68D2}" dt="2023-09-06T11:18:05.299" v="6384" actId="1076"/>
          <ac:cxnSpMkLst>
            <pc:docMk/>
            <pc:sldMk cId="633920456" sldId="396"/>
            <ac:cxnSpMk id="8" creationId="{6E74B77C-AF6A-6737-0A12-0CEC2D5FFF83}"/>
          </ac:cxnSpMkLst>
        </pc:cxnChg>
      </pc:sldChg>
      <pc:sldChg chg="addSp delSp modSp new mod modAnim">
        <pc:chgData name="Madeleine McDonagh" userId="b960b2a1dd16a919" providerId="LiveId" clId="{F1BEEABF-05B0-4065-ABF4-FE1AC59C68D2}" dt="2023-09-06T15:58:59.758" v="10749"/>
        <pc:sldMkLst>
          <pc:docMk/>
          <pc:sldMk cId="88842829" sldId="397"/>
        </pc:sldMkLst>
        <pc:spChg chg="mod">
          <ac:chgData name="Madeleine McDonagh" userId="b960b2a1dd16a919" providerId="LiveId" clId="{F1BEEABF-05B0-4065-ABF4-FE1AC59C68D2}" dt="2023-09-06T11:20:12.466" v="6534" actId="20577"/>
          <ac:spMkLst>
            <pc:docMk/>
            <pc:sldMk cId="88842829" sldId="397"/>
            <ac:spMk id="2" creationId="{03BC3CA8-70A7-2D86-16E5-625E6E8A0EFF}"/>
          </ac:spMkLst>
        </pc:spChg>
        <pc:spChg chg="add mod">
          <ac:chgData name="Madeleine McDonagh" userId="b960b2a1dd16a919" providerId="LiveId" clId="{F1BEEABF-05B0-4065-ABF4-FE1AC59C68D2}" dt="2023-09-06T11:25:35.376" v="6784" actId="1076"/>
          <ac:spMkLst>
            <pc:docMk/>
            <pc:sldMk cId="88842829" sldId="397"/>
            <ac:spMk id="6" creationId="{56803663-45A6-EBF9-8B03-37314D3546C6}"/>
          </ac:spMkLst>
        </pc:spChg>
        <pc:spChg chg="add del mod">
          <ac:chgData name="Madeleine McDonagh" userId="b960b2a1dd16a919" providerId="LiveId" clId="{F1BEEABF-05B0-4065-ABF4-FE1AC59C68D2}" dt="2023-09-06T11:27:14.855" v="6824" actId="478"/>
          <ac:spMkLst>
            <pc:docMk/>
            <pc:sldMk cId="88842829" sldId="397"/>
            <ac:spMk id="12" creationId="{01050A6A-CF61-0C4D-C934-DA653BCCD204}"/>
          </ac:spMkLst>
        </pc:spChg>
        <pc:spChg chg="add mod">
          <ac:chgData name="Madeleine McDonagh" userId="b960b2a1dd16a919" providerId="LiveId" clId="{F1BEEABF-05B0-4065-ABF4-FE1AC59C68D2}" dt="2023-09-06T11:26:23.539" v="6817" actId="1076"/>
          <ac:spMkLst>
            <pc:docMk/>
            <pc:sldMk cId="88842829" sldId="397"/>
            <ac:spMk id="14" creationId="{AA40A03E-203D-F79A-FB4B-8DD069A68BFA}"/>
          </ac:spMkLst>
        </pc:spChg>
        <pc:picChg chg="add mod">
          <ac:chgData name="Madeleine McDonagh" userId="b960b2a1dd16a919" providerId="LiveId" clId="{F1BEEABF-05B0-4065-ABF4-FE1AC59C68D2}" dt="2023-09-06T11:20:08.552" v="6518" actId="1076"/>
          <ac:picMkLst>
            <pc:docMk/>
            <pc:sldMk cId="88842829" sldId="397"/>
            <ac:picMk id="4" creationId="{8CE8D21C-D5D4-561A-7AA4-2D3FA54BDE7E}"/>
          </ac:picMkLst>
        </pc:picChg>
        <pc:cxnChg chg="add mod">
          <ac:chgData name="Madeleine McDonagh" userId="b960b2a1dd16a919" providerId="LiveId" clId="{F1BEEABF-05B0-4065-ABF4-FE1AC59C68D2}" dt="2023-09-06T11:25:41.338" v="6786" actId="1076"/>
          <ac:cxnSpMkLst>
            <pc:docMk/>
            <pc:sldMk cId="88842829" sldId="397"/>
            <ac:cxnSpMk id="5" creationId="{2924C694-000D-F1E3-4462-353AF20C3728}"/>
          </ac:cxnSpMkLst>
        </pc:cxnChg>
        <pc:cxnChg chg="add del mod">
          <ac:chgData name="Madeleine McDonagh" userId="b960b2a1dd16a919" providerId="LiveId" clId="{F1BEEABF-05B0-4065-ABF4-FE1AC59C68D2}" dt="2023-09-06T11:27:14.855" v="6824" actId="478"/>
          <ac:cxnSpMkLst>
            <pc:docMk/>
            <pc:sldMk cId="88842829" sldId="397"/>
            <ac:cxnSpMk id="11" creationId="{56797C4F-56E1-09CF-982C-3D2331C9A2AC}"/>
          </ac:cxnSpMkLst>
        </pc:cxnChg>
        <pc:cxnChg chg="add mod">
          <ac:chgData name="Madeleine McDonagh" userId="b960b2a1dd16a919" providerId="LiveId" clId="{F1BEEABF-05B0-4065-ABF4-FE1AC59C68D2}" dt="2023-09-06T11:26:25.839" v="6818" actId="14100"/>
          <ac:cxnSpMkLst>
            <pc:docMk/>
            <pc:sldMk cId="88842829" sldId="397"/>
            <ac:cxnSpMk id="13" creationId="{B2E76A61-88B7-104C-1EE9-197B80D2E7CE}"/>
          </ac:cxnSpMkLst>
        </pc:cxnChg>
      </pc:sldChg>
      <pc:sldChg chg="addSp delSp modSp new mod delAnim modAnim">
        <pc:chgData name="Madeleine McDonagh" userId="b960b2a1dd16a919" providerId="LiveId" clId="{F1BEEABF-05B0-4065-ABF4-FE1AC59C68D2}" dt="2023-09-06T15:34:17.836" v="10724"/>
        <pc:sldMkLst>
          <pc:docMk/>
          <pc:sldMk cId="579094450" sldId="398"/>
        </pc:sldMkLst>
        <pc:spChg chg="mod">
          <ac:chgData name="Madeleine McDonagh" userId="b960b2a1dd16a919" providerId="LiveId" clId="{F1BEEABF-05B0-4065-ABF4-FE1AC59C68D2}" dt="2023-09-06T11:27:55.010" v="6844" actId="20577"/>
          <ac:spMkLst>
            <pc:docMk/>
            <pc:sldMk cId="579094450" sldId="398"/>
            <ac:spMk id="2" creationId="{74584B64-4E4B-9202-7528-25712F4845C0}"/>
          </ac:spMkLst>
        </pc:spChg>
        <pc:spChg chg="add del mod">
          <ac:chgData name="Madeleine McDonagh" userId="b960b2a1dd16a919" providerId="LiveId" clId="{F1BEEABF-05B0-4065-ABF4-FE1AC59C68D2}" dt="2023-09-06T11:28:13.668" v="6850" actId="478"/>
          <ac:spMkLst>
            <pc:docMk/>
            <pc:sldMk cId="579094450" sldId="398"/>
            <ac:spMk id="6" creationId="{60CD7F6E-CA2C-BED3-7B5E-D190C334EA19}"/>
          </ac:spMkLst>
        </pc:spChg>
        <pc:spChg chg="add mod">
          <ac:chgData name="Madeleine McDonagh" userId="b960b2a1dd16a919" providerId="LiveId" clId="{F1BEEABF-05B0-4065-ABF4-FE1AC59C68D2}" dt="2023-09-06T11:29:41.341" v="7094" actId="313"/>
          <ac:spMkLst>
            <pc:docMk/>
            <pc:sldMk cId="579094450" sldId="398"/>
            <ac:spMk id="9" creationId="{9081C13E-BD1A-28F8-71C5-31718034D6C3}"/>
          </ac:spMkLst>
        </pc:spChg>
        <pc:picChg chg="add mod">
          <ac:chgData name="Madeleine McDonagh" userId="b960b2a1dd16a919" providerId="LiveId" clId="{F1BEEABF-05B0-4065-ABF4-FE1AC59C68D2}" dt="2023-09-06T11:28:05.499" v="6846" actId="1076"/>
          <ac:picMkLst>
            <pc:docMk/>
            <pc:sldMk cId="579094450" sldId="398"/>
            <ac:picMk id="4" creationId="{CD7C1122-92A9-4DC1-CFC5-DECC3A893947}"/>
          </ac:picMkLst>
        </pc:picChg>
        <pc:cxnChg chg="add del mod">
          <ac:chgData name="Madeleine McDonagh" userId="b960b2a1dd16a919" providerId="LiveId" clId="{F1BEEABF-05B0-4065-ABF4-FE1AC59C68D2}" dt="2023-09-06T11:28:13.668" v="6850" actId="478"/>
          <ac:cxnSpMkLst>
            <pc:docMk/>
            <pc:sldMk cId="579094450" sldId="398"/>
            <ac:cxnSpMk id="5" creationId="{C8112145-7D08-92BB-E252-E005B68F0DAB}"/>
          </ac:cxnSpMkLst>
        </pc:cxnChg>
        <pc:cxnChg chg="add del mod">
          <ac:chgData name="Madeleine McDonagh" userId="b960b2a1dd16a919" providerId="LiveId" clId="{F1BEEABF-05B0-4065-ABF4-FE1AC59C68D2}" dt="2023-09-06T11:28:17.491" v="6852" actId="478"/>
          <ac:cxnSpMkLst>
            <pc:docMk/>
            <pc:sldMk cId="579094450" sldId="398"/>
            <ac:cxnSpMk id="8" creationId="{E63B57AB-D004-B54D-E947-201E2C50F933}"/>
          </ac:cxnSpMkLst>
        </pc:cxnChg>
      </pc:sldChg>
      <pc:sldChg chg="addSp modSp new mod modAnim">
        <pc:chgData name="Madeleine McDonagh" userId="b960b2a1dd16a919" providerId="LiveId" clId="{F1BEEABF-05B0-4065-ABF4-FE1AC59C68D2}" dt="2023-09-06T15:34:14.057" v="10723"/>
        <pc:sldMkLst>
          <pc:docMk/>
          <pc:sldMk cId="3020385987" sldId="399"/>
        </pc:sldMkLst>
        <pc:spChg chg="mod">
          <ac:chgData name="Madeleine McDonagh" userId="b960b2a1dd16a919" providerId="LiveId" clId="{F1BEEABF-05B0-4065-ABF4-FE1AC59C68D2}" dt="2023-09-06T11:30:01.265" v="7111" actId="20577"/>
          <ac:spMkLst>
            <pc:docMk/>
            <pc:sldMk cId="3020385987" sldId="399"/>
            <ac:spMk id="2" creationId="{48440ACD-98C3-29DE-73F1-60B0C9EF8FA1}"/>
          </ac:spMkLst>
        </pc:spChg>
        <pc:spChg chg="add mod">
          <ac:chgData name="Madeleine McDonagh" userId="b960b2a1dd16a919" providerId="LiveId" clId="{F1BEEABF-05B0-4065-ABF4-FE1AC59C68D2}" dt="2023-09-06T11:31:15.316" v="7374" actId="1076"/>
          <ac:spMkLst>
            <pc:docMk/>
            <pc:sldMk cId="3020385987" sldId="399"/>
            <ac:spMk id="5" creationId="{B78EEAEC-5E09-2B0A-7421-2250E975D465}"/>
          </ac:spMkLst>
        </pc:spChg>
        <pc:picChg chg="add mod modCrop">
          <ac:chgData name="Madeleine McDonagh" userId="b960b2a1dd16a919" providerId="LiveId" clId="{F1BEEABF-05B0-4065-ABF4-FE1AC59C68D2}" dt="2023-09-06T11:31:26.984" v="7376" actId="732"/>
          <ac:picMkLst>
            <pc:docMk/>
            <pc:sldMk cId="3020385987" sldId="399"/>
            <ac:picMk id="4" creationId="{5FE404B9-3EFA-2BE9-A53C-2D28E5E92E50}"/>
          </ac:picMkLst>
        </pc:picChg>
      </pc:sldChg>
      <pc:sldChg chg="addSp modSp new mod modAnim">
        <pc:chgData name="Madeleine McDonagh" userId="b960b2a1dd16a919" providerId="LiveId" clId="{F1BEEABF-05B0-4065-ABF4-FE1AC59C68D2}" dt="2023-09-06T15:34:59.817" v="10726"/>
        <pc:sldMkLst>
          <pc:docMk/>
          <pc:sldMk cId="96842906" sldId="400"/>
        </pc:sldMkLst>
        <pc:spChg chg="mod">
          <ac:chgData name="Madeleine McDonagh" userId="b960b2a1dd16a919" providerId="LiveId" clId="{F1BEEABF-05B0-4065-ABF4-FE1AC59C68D2}" dt="2023-09-06T11:33:31.531" v="7403" actId="20577"/>
          <ac:spMkLst>
            <pc:docMk/>
            <pc:sldMk cId="96842906" sldId="400"/>
            <ac:spMk id="2" creationId="{E684A34C-8D9C-9E88-9898-5EB1B775670B}"/>
          </ac:spMkLst>
        </pc:spChg>
        <pc:spChg chg="add mod">
          <ac:chgData name="Madeleine McDonagh" userId="b960b2a1dd16a919" providerId="LiveId" clId="{F1BEEABF-05B0-4065-ABF4-FE1AC59C68D2}" dt="2023-09-06T11:35:05.051" v="7613" actId="20577"/>
          <ac:spMkLst>
            <pc:docMk/>
            <pc:sldMk cId="96842906" sldId="400"/>
            <ac:spMk id="6" creationId="{32C848FE-9942-E032-4A0B-FD3D17DC08F6}"/>
          </ac:spMkLst>
        </pc:spChg>
        <pc:picChg chg="add mod">
          <ac:chgData name="Madeleine McDonagh" userId="b960b2a1dd16a919" providerId="LiveId" clId="{F1BEEABF-05B0-4065-ABF4-FE1AC59C68D2}" dt="2023-09-06T11:33:35.043" v="7405" actId="1076"/>
          <ac:picMkLst>
            <pc:docMk/>
            <pc:sldMk cId="96842906" sldId="400"/>
            <ac:picMk id="4" creationId="{02AEFA4A-8787-4036-6E7D-3A5A4E6E0868}"/>
          </ac:picMkLst>
        </pc:picChg>
        <pc:cxnChg chg="add mod">
          <ac:chgData name="Madeleine McDonagh" userId="b960b2a1dd16a919" providerId="LiveId" clId="{F1BEEABF-05B0-4065-ABF4-FE1AC59C68D2}" dt="2023-09-06T11:33:46.965" v="7407" actId="1076"/>
          <ac:cxnSpMkLst>
            <pc:docMk/>
            <pc:sldMk cId="96842906" sldId="400"/>
            <ac:cxnSpMk id="5" creationId="{2E403800-9C4C-8DC7-928F-4D9A39C7AA06}"/>
          </ac:cxnSpMkLst>
        </pc:cxnChg>
      </pc:sldChg>
      <pc:sldChg chg="addSp delSp modSp add mod modAnim">
        <pc:chgData name="Madeleine McDonagh" userId="b960b2a1dd16a919" providerId="LiveId" clId="{F1BEEABF-05B0-4065-ABF4-FE1AC59C68D2}" dt="2023-09-06T15:35:04.002" v="10727"/>
        <pc:sldMkLst>
          <pc:docMk/>
          <pc:sldMk cId="1853933326" sldId="401"/>
        </pc:sldMkLst>
        <pc:spChg chg="mod">
          <ac:chgData name="Madeleine McDonagh" userId="b960b2a1dd16a919" providerId="LiveId" clId="{F1BEEABF-05B0-4065-ABF4-FE1AC59C68D2}" dt="2023-09-06T11:35:55.622" v="7698" actId="20577"/>
          <ac:spMkLst>
            <pc:docMk/>
            <pc:sldMk cId="1853933326" sldId="401"/>
            <ac:spMk id="6" creationId="{32C848FE-9942-E032-4A0B-FD3D17DC08F6}"/>
          </ac:spMkLst>
        </pc:spChg>
        <pc:picChg chg="del">
          <ac:chgData name="Madeleine McDonagh" userId="b960b2a1dd16a919" providerId="LiveId" clId="{F1BEEABF-05B0-4065-ABF4-FE1AC59C68D2}" dt="2023-09-06T11:35:12.889" v="7615" actId="478"/>
          <ac:picMkLst>
            <pc:docMk/>
            <pc:sldMk cId="1853933326" sldId="401"/>
            <ac:picMk id="4" creationId="{02AEFA4A-8787-4036-6E7D-3A5A4E6E0868}"/>
          </ac:picMkLst>
        </pc:picChg>
        <pc:picChg chg="add mod ord">
          <ac:chgData name="Madeleine McDonagh" userId="b960b2a1dd16a919" providerId="LiveId" clId="{F1BEEABF-05B0-4065-ABF4-FE1AC59C68D2}" dt="2023-09-06T11:35:23.649" v="7619" actId="1076"/>
          <ac:picMkLst>
            <pc:docMk/>
            <pc:sldMk cId="1853933326" sldId="401"/>
            <ac:picMk id="7" creationId="{B0B7C221-3374-9CD6-95D1-E2B1B0357D02}"/>
          </ac:picMkLst>
        </pc:picChg>
        <pc:cxnChg chg="mod">
          <ac:chgData name="Madeleine McDonagh" userId="b960b2a1dd16a919" providerId="LiveId" clId="{F1BEEABF-05B0-4065-ABF4-FE1AC59C68D2}" dt="2023-09-06T11:35:27.780" v="7620" actId="14100"/>
          <ac:cxnSpMkLst>
            <pc:docMk/>
            <pc:sldMk cId="1853933326" sldId="401"/>
            <ac:cxnSpMk id="5" creationId="{2E403800-9C4C-8DC7-928F-4D9A39C7AA06}"/>
          </ac:cxnSpMkLst>
        </pc:cxnChg>
      </pc:sldChg>
      <pc:sldChg chg="addSp modSp new mod modAnim">
        <pc:chgData name="Madeleine McDonagh" userId="b960b2a1dd16a919" providerId="LiveId" clId="{F1BEEABF-05B0-4065-ABF4-FE1AC59C68D2}" dt="2023-09-06T15:59:12.453" v="10750"/>
        <pc:sldMkLst>
          <pc:docMk/>
          <pc:sldMk cId="1744618274" sldId="402"/>
        </pc:sldMkLst>
        <pc:spChg chg="mod">
          <ac:chgData name="Madeleine McDonagh" userId="b960b2a1dd16a919" providerId="LiveId" clId="{F1BEEABF-05B0-4065-ABF4-FE1AC59C68D2}" dt="2023-09-06T12:39:11.070" v="7723" actId="20577"/>
          <ac:spMkLst>
            <pc:docMk/>
            <pc:sldMk cId="1744618274" sldId="402"/>
            <ac:spMk id="2" creationId="{22E32189-520E-524E-502A-6E7BD6A420E9}"/>
          </ac:spMkLst>
        </pc:spChg>
        <pc:spChg chg="add mod">
          <ac:chgData name="Madeleine McDonagh" userId="b960b2a1dd16a919" providerId="LiveId" clId="{F1BEEABF-05B0-4065-ABF4-FE1AC59C68D2}" dt="2023-09-06T14:46:10.765" v="9693" actId="20577"/>
          <ac:spMkLst>
            <pc:docMk/>
            <pc:sldMk cId="1744618274" sldId="402"/>
            <ac:spMk id="6" creationId="{AE88F818-5089-715F-E1DA-5EBD3A8AD157}"/>
          </ac:spMkLst>
        </pc:spChg>
        <pc:spChg chg="add mod">
          <ac:chgData name="Madeleine McDonagh" userId="b960b2a1dd16a919" providerId="LiveId" clId="{F1BEEABF-05B0-4065-ABF4-FE1AC59C68D2}" dt="2023-09-06T12:41:33.198" v="7852" actId="20577"/>
          <ac:spMkLst>
            <pc:docMk/>
            <pc:sldMk cId="1744618274" sldId="402"/>
            <ac:spMk id="8" creationId="{DA9887C7-D6FC-F79E-E437-745391FCC383}"/>
          </ac:spMkLst>
        </pc:spChg>
        <pc:picChg chg="add mod">
          <ac:chgData name="Madeleine McDonagh" userId="b960b2a1dd16a919" providerId="LiveId" clId="{F1BEEABF-05B0-4065-ABF4-FE1AC59C68D2}" dt="2023-09-06T12:40:16.757" v="7725" actId="1076"/>
          <ac:picMkLst>
            <pc:docMk/>
            <pc:sldMk cId="1744618274" sldId="402"/>
            <ac:picMk id="4" creationId="{5EC31EDF-B52B-E1B0-6CFD-B5D2DBD0C4B3}"/>
          </ac:picMkLst>
        </pc:picChg>
        <pc:cxnChg chg="add mod">
          <ac:chgData name="Madeleine McDonagh" userId="b960b2a1dd16a919" providerId="LiveId" clId="{F1BEEABF-05B0-4065-ABF4-FE1AC59C68D2}" dt="2023-09-06T12:40:25.670" v="7727" actId="1076"/>
          <ac:cxnSpMkLst>
            <pc:docMk/>
            <pc:sldMk cId="1744618274" sldId="402"/>
            <ac:cxnSpMk id="5" creationId="{3A480012-3873-A370-54C7-243472ADA164}"/>
          </ac:cxnSpMkLst>
        </pc:cxnChg>
        <pc:cxnChg chg="add mod">
          <ac:chgData name="Madeleine McDonagh" userId="b960b2a1dd16a919" providerId="LiveId" clId="{F1BEEABF-05B0-4065-ABF4-FE1AC59C68D2}" dt="2023-09-06T12:41:10.813" v="7787" actId="1076"/>
          <ac:cxnSpMkLst>
            <pc:docMk/>
            <pc:sldMk cId="1744618274" sldId="402"/>
            <ac:cxnSpMk id="7" creationId="{E16EA4CB-8EA6-4B15-4BD4-28B20768FA9B}"/>
          </ac:cxnSpMkLst>
        </pc:cxnChg>
      </pc:sldChg>
      <pc:sldChg chg="addSp modSp new mod modAnim">
        <pc:chgData name="Madeleine McDonagh" userId="b960b2a1dd16a919" providerId="LiveId" clId="{F1BEEABF-05B0-4065-ABF4-FE1AC59C68D2}" dt="2023-09-06T15:35:10.571" v="10728"/>
        <pc:sldMkLst>
          <pc:docMk/>
          <pc:sldMk cId="187007287" sldId="403"/>
        </pc:sldMkLst>
        <pc:spChg chg="mod">
          <ac:chgData name="Madeleine McDonagh" userId="b960b2a1dd16a919" providerId="LiveId" clId="{F1BEEABF-05B0-4065-ABF4-FE1AC59C68D2}" dt="2023-09-06T12:44:42.357" v="8153" actId="20577"/>
          <ac:spMkLst>
            <pc:docMk/>
            <pc:sldMk cId="187007287" sldId="403"/>
            <ac:spMk id="2" creationId="{0201F4B7-D564-013E-4525-864A172DEA64}"/>
          </ac:spMkLst>
        </pc:spChg>
        <pc:spChg chg="add mod">
          <ac:chgData name="Madeleine McDonagh" userId="b960b2a1dd16a919" providerId="LiveId" clId="{F1BEEABF-05B0-4065-ABF4-FE1AC59C68D2}" dt="2023-09-06T12:43:19.682" v="8088" actId="14100"/>
          <ac:spMkLst>
            <pc:docMk/>
            <pc:sldMk cId="187007287" sldId="403"/>
            <ac:spMk id="6" creationId="{0C901035-90C4-31F1-2C35-3BCFD60D3B42}"/>
          </ac:spMkLst>
        </pc:spChg>
        <pc:picChg chg="add mod">
          <ac:chgData name="Madeleine McDonagh" userId="b960b2a1dd16a919" providerId="LiveId" clId="{F1BEEABF-05B0-4065-ABF4-FE1AC59C68D2}" dt="2023-09-06T12:42:09.892" v="7877" actId="1076"/>
          <ac:picMkLst>
            <pc:docMk/>
            <pc:sldMk cId="187007287" sldId="403"/>
            <ac:picMk id="4" creationId="{E4335743-0830-7189-740B-A244EA9A3A74}"/>
          </ac:picMkLst>
        </pc:picChg>
        <pc:cxnChg chg="add mod">
          <ac:chgData name="Madeleine McDonagh" userId="b960b2a1dd16a919" providerId="LiveId" clId="{F1BEEABF-05B0-4065-ABF4-FE1AC59C68D2}" dt="2023-09-06T12:42:30.913" v="7882" actId="14100"/>
          <ac:cxnSpMkLst>
            <pc:docMk/>
            <pc:sldMk cId="187007287" sldId="403"/>
            <ac:cxnSpMk id="5" creationId="{1D2AACE1-4769-8D6D-2839-BEDCC74BD957}"/>
          </ac:cxnSpMkLst>
        </pc:cxnChg>
      </pc:sldChg>
      <pc:sldChg chg="addSp modSp new mod modAnim">
        <pc:chgData name="Madeleine McDonagh" userId="b960b2a1dd16a919" providerId="LiveId" clId="{F1BEEABF-05B0-4065-ABF4-FE1AC59C68D2}" dt="2023-09-06T15:35:41.509" v="10730"/>
        <pc:sldMkLst>
          <pc:docMk/>
          <pc:sldMk cId="3452089792" sldId="404"/>
        </pc:sldMkLst>
        <pc:spChg chg="mod">
          <ac:chgData name="Madeleine McDonagh" userId="b960b2a1dd16a919" providerId="LiveId" clId="{F1BEEABF-05B0-4065-ABF4-FE1AC59C68D2}" dt="2023-09-06T12:44:04.128" v="8110" actId="20577"/>
          <ac:spMkLst>
            <pc:docMk/>
            <pc:sldMk cId="3452089792" sldId="404"/>
            <ac:spMk id="2" creationId="{D61EDC77-A649-408A-147F-0661ED179B06}"/>
          </ac:spMkLst>
        </pc:spChg>
        <pc:spChg chg="add mod ord">
          <ac:chgData name="Madeleine McDonagh" userId="b960b2a1dd16a919" providerId="LiveId" clId="{F1BEEABF-05B0-4065-ABF4-FE1AC59C68D2}" dt="2023-09-06T15:04:51.507" v="10577" actId="166"/>
          <ac:spMkLst>
            <pc:docMk/>
            <pc:sldMk cId="3452089792" sldId="404"/>
            <ac:spMk id="4" creationId="{A381139F-814E-6281-4B1B-359CBD3AB1B3}"/>
          </ac:spMkLst>
        </pc:spChg>
        <pc:spChg chg="add mod">
          <ac:chgData name="Madeleine McDonagh" userId="b960b2a1dd16a919" providerId="LiveId" clId="{F1BEEABF-05B0-4065-ABF4-FE1AC59C68D2}" dt="2023-09-06T12:43:56.889" v="8090"/>
          <ac:spMkLst>
            <pc:docMk/>
            <pc:sldMk cId="3452089792" sldId="404"/>
            <ac:spMk id="5" creationId="{6CA71899-7F94-0172-E907-02A50BBECBA6}"/>
          </ac:spMkLst>
        </pc:spChg>
        <pc:picChg chg="add mod">
          <ac:chgData name="Madeleine McDonagh" userId="b960b2a1dd16a919" providerId="LiveId" clId="{F1BEEABF-05B0-4065-ABF4-FE1AC59C68D2}" dt="2023-09-06T12:43:56.889" v="8090"/>
          <ac:picMkLst>
            <pc:docMk/>
            <pc:sldMk cId="3452089792" sldId="404"/>
            <ac:picMk id="3" creationId="{AB16DD32-C8CE-2647-F83E-8DA1445ADBA4}"/>
          </ac:picMkLst>
        </pc:picChg>
        <pc:cxnChg chg="add mod">
          <ac:chgData name="Madeleine McDonagh" userId="b960b2a1dd16a919" providerId="LiveId" clId="{F1BEEABF-05B0-4065-ABF4-FE1AC59C68D2}" dt="2023-09-06T15:04:28.167" v="10573" actId="14100"/>
          <ac:cxnSpMkLst>
            <pc:docMk/>
            <pc:sldMk cId="3452089792" sldId="404"/>
            <ac:cxnSpMk id="6" creationId="{E8082BFC-5FDB-8AC7-AF5D-869706BC95D7}"/>
          </ac:cxnSpMkLst>
        </pc:cxnChg>
      </pc:sldChg>
      <pc:sldChg chg="addSp modSp new mod modAnim">
        <pc:chgData name="Madeleine McDonagh" userId="b960b2a1dd16a919" providerId="LiveId" clId="{F1BEEABF-05B0-4065-ABF4-FE1AC59C68D2}" dt="2023-09-06T15:35:35.206" v="10729"/>
        <pc:sldMkLst>
          <pc:docMk/>
          <pc:sldMk cId="274737055" sldId="405"/>
        </pc:sldMkLst>
        <pc:spChg chg="mod">
          <ac:chgData name="Madeleine McDonagh" userId="b960b2a1dd16a919" providerId="LiveId" clId="{F1BEEABF-05B0-4065-ABF4-FE1AC59C68D2}" dt="2023-09-06T12:44:38.979" v="8151" actId="20577"/>
          <ac:spMkLst>
            <pc:docMk/>
            <pc:sldMk cId="274737055" sldId="405"/>
            <ac:spMk id="2" creationId="{E427DF05-90F3-829F-1874-7A290D326256}"/>
          </ac:spMkLst>
        </pc:spChg>
        <pc:spChg chg="add mod">
          <ac:chgData name="Madeleine McDonagh" userId="b960b2a1dd16a919" providerId="LiveId" clId="{F1BEEABF-05B0-4065-ABF4-FE1AC59C68D2}" dt="2023-09-06T12:46:33.656" v="8497" actId="20577"/>
          <ac:spMkLst>
            <pc:docMk/>
            <pc:sldMk cId="274737055" sldId="405"/>
            <ac:spMk id="5" creationId="{DAB9FE41-88AA-F674-1980-24A9CA9BE3AF}"/>
          </ac:spMkLst>
        </pc:spChg>
        <pc:picChg chg="add mod">
          <ac:chgData name="Madeleine McDonagh" userId="b960b2a1dd16a919" providerId="LiveId" clId="{F1BEEABF-05B0-4065-ABF4-FE1AC59C68D2}" dt="2023-09-06T12:44:44.312" v="8154"/>
          <ac:picMkLst>
            <pc:docMk/>
            <pc:sldMk cId="274737055" sldId="405"/>
            <ac:picMk id="3" creationId="{2483BDE7-528C-3DA1-7D70-9510E4F3C99A}"/>
          </ac:picMkLst>
        </pc:picChg>
        <pc:cxnChg chg="add mod">
          <ac:chgData name="Madeleine McDonagh" userId="b960b2a1dd16a919" providerId="LiveId" clId="{F1BEEABF-05B0-4065-ABF4-FE1AC59C68D2}" dt="2023-09-06T12:45:02.833" v="8159" actId="1076"/>
          <ac:cxnSpMkLst>
            <pc:docMk/>
            <pc:sldMk cId="274737055" sldId="405"/>
            <ac:cxnSpMk id="4" creationId="{0175F9CF-702E-2825-ABD8-29C8DAFBD4B5}"/>
          </ac:cxnSpMkLst>
        </pc:cxnChg>
      </pc:sldChg>
      <pc:sldChg chg="addSp delSp modSp add mod modAnim">
        <pc:chgData name="Madeleine McDonagh" userId="b960b2a1dd16a919" providerId="LiveId" clId="{F1BEEABF-05B0-4065-ABF4-FE1AC59C68D2}" dt="2023-09-06T15:35:46.411" v="10731"/>
        <pc:sldMkLst>
          <pc:docMk/>
          <pc:sldMk cId="2348158302" sldId="406"/>
        </pc:sldMkLst>
        <pc:spChg chg="mod">
          <ac:chgData name="Madeleine McDonagh" userId="b960b2a1dd16a919" providerId="LiveId" clId="{F1BEEABF-05B0-4065-ABF4-FE1AC59C68D2}" dt="2023-09-06T12:48:03.283" v="8589" actId="20577"/>
          <ac:spMkLst>
            <pc:docMk/>
            <pc:sldMk cId="2348158302" sldId="406"/>
            <ac:spMk id="5" creationId="{DAB9FE41-88AA-F674-1980-24A9CA9BE3AF}"/>
          </ac:spMkLst>
        </pc:spChg>
        <pc:picChg chg="del">
          <ac:chgData name="Madeleine McDonagh" userId="b960b2a1dd16a919" providerId="LiveId" clId="{F1BEEABF-05B0-4065-ABF4-FE1AC59C68D2}" dt="2023-09-06T12:47:00.552" v="8499" actId="478"/>
          <ac:picMkLst>
            <pc:docMk/>
            <pc:sldMk cId="2348158302" sldId="406"/>
            <ac:picMk id="3" creationId="{2483BDE7-528C-3DA1-7D70-9510E4F3C99A}"/>
          </ac:picMkLst>
        </pc:picChg>
        <pc:picChg chg="add mod ord">
          <ac:chgData name="Madeleine McDonagh" userId="b960b2a1dd16a919" providerId="LiveId" clId="{F1BEEABF-05B0-4065-ABF4-FE1AC59C68D2}" dt="2023-09-06T12:47:08.311" v="8502" actId="167"/>
          <ac:picMkLst>
            <pc:docMk/>
            <pc:sldMk cId="2348158302" sldId="406"/>
            <ac:picMk id="7" creationId="{BAA4A86E-8600-F3F4-D231-1131A8274953}"/>
          </ac:picMkLst>
        </pc:picChg>
        <pc:cxnChg chg="mod">
          <ac:chgData name="Madeleine McDonagh" userId="b960b2a1dd16a919" providerId="LiveId" clId="{F1BEEABF-05B0-4065-ABF4-FE1AC59C68D2}" dt="2023-09-06T12:47:21.713" v="8507" actId="1076"/>
          <ac:cxnSpMkLst>
            <pc:docMk/>
            <pc:sldMk cId="2348158302" sldId="406"/>
            <ac:cxnSpMk id="4" creationId="{0175F9CF-702E-2825-ABD8-29C8DAFBD4B5}"/>
          </ac:cxnSpMkLst>
        </pc:cxnChg>
      </pc:sldChg>
      <pc:sldChg chg="addSp modSp new mod modAnim">
        <pc:chgData name="Madeleine McDonagh" userId="b960b2a1dd16a919" providerId="LiveId" clId="{F1BEEABF-05B0-4065-ABF4-FE1AC59C68D2}" dt="2023-09-06T15:35:50.811" v="10732"/>
        <pc:sldMkLst>
          <pc:docMk/>
          <pc:sldMk cId="1513391131" sldId="407"/>
        </pc:sldMkLst>
        <pc:spChg chg="mod">
          <ac:chgData name="Madeleine McDonagh" userId="b960b2a1dd16a919" providerId="LiveId" clId="{F1BEEABF-05B0-4065-ABF4-FE1AC59C68D2}" dt="2023-09-06T12:48:30.203" v="8612" actId="20577"/>
          <ac:spMkLst>
            <pc:docMk/>
            <pc:sldMk cId="1513391131" sldId="407"/>
            <ac:spMk id="2" creationId="{13C52D5A-AB1E-97C9-F2DA-F3F6060B4AF5}"/>
          </ac:spMkLst>
        </pc:spChg>
        <pc:spChg chg="add mod">
          <ac:chgData name="Madeleine McDonagh" userId="b960b2a1dd16a919" providerId="LiveId" clId="{F1BEEABF-05B0-4065-ABF4-FE1AC59C68D2}" dt="2023-09-06T12:49:35.006" v="8681" actId="14100"/>
          <ac:spMkLst>
            <pc:docMk/>
            <pc:sldMk cId="1513391131" sldId="407"/>
            <ac:spMk id="6" creationId="{F17BE9CE-CD4E-FB63-BF80-212299307718}"/>
          </ac:spMkLst>
        </pc:spChg>
        <pc:picChg chg="add mod">
          <ac:chgData name="Madeleine McDonagh" userId="b960b2a1dd16a919" providerId="LiveId" clId="{F1BEEABF-05B0-4065-ABF4-FE1AC59C68D2}" dt="2023-09-06T12:48:57.488" v="8617" actId="1076"/>
          <ac:picMkLst>
            <pc:docMk/>
            <pc:sldMk cId="1513391131" sldId="407"/>
            <ac:picMk id="4" creationId="{28F78076-34D9-B19F-6622-6CB14194A99F}"/>
          </ac:picMkLst>
        </pc:picChg>
        <pc:cxnChg chg="add mod">
          <ac:chgData name="Madeleine McDonagh" userId="b960b2a1dd16a919" providerId="LiveId" clId="{F1BEEABF-05B0-4065-ABF4-FE1AC59C68D2}" dt="2023-09-06T12:49:38.081" v="8682" actId="14100"/>
          <ac:cxnSpMkLst>
            <pc:docMk/>
            <pc:sldMk cId="1513391131" sldId="407"/>
            <ac:cxnSpMk id="5" creationId="{DAA52AC5-B7DF-BE90-B1B4-883874C148DA}"/>
          </ac:cxnSpMkLst>
        </pc:cxnChg>
      </pc:sldChg>
      <pc:sldChg chg="addSp modSp new mod modAnim">
        <pc:chgData name="Madeleine McDonagh" userId="b960b2a1dd16a919" providerId="LiveId" clId="{F1BEEABF-05B0-4065-ABF4-FE1AC59C68D2}" dt="2023-09-06T15:33:40.805" v="10719"/>
        <pc:sldMkLst>
          <pc:docMk/>
          <pc:sldMk cId="2762495880" sldId="408"/>
        </pc:sldMkLst>
        <pc:spChg chg="mod">
          <ac:chgData name="Madeleine McDonagh" userId="b960b2a1dd16a919" providerId="LiveId" clId="{F1BEEABF-05B0-4065-ABF4-FE1AC59C68D2}" dt="2023-09-06T12:50:12.887" v="8703" actId="20577"/>
          <ac:spMkLst>
            <pc:docMk/>
            <pc:sldMk cId="2762495880" sldId="408"/>
            <ac:spMk id="2" creationId="{6594E45B-312E-0AB3-E66E-97F46A406B32}"/>
          </ac:spMkLst>
        </pc:spChg>
        <pc:spChg chg="add mod">
          <ac:chgData name="Madeleine McDonagh" userId="b960b2a1dd16a919" providerId="LiveId" clId="{F1BEEABF-05B0-4065-ABF4-FE1AC59C68D2}" dt="2023-09-06T12:50:59.900" v="8806" actId="1076"/>
          <ac:spMkLst>
            <pc:docMk/>
            <pc:sldMk cId="2762495880" sldId="408"/>
            <ac:spMk id="5" creationId="{D5616AF3-8BB4-54CD-CB16-06542EBBBA86}"/>
          </ac:spMkLst>
        </pc:spChg>
        <pc:picChg chg="add">
          <ac:chgData name="Madeleine McDonagh" userId="b960b2a1dd16a919" providerId="LiveId" clId="{F1BEEABF-05B0-4065-ABF4-FE1AC59C68D2}" dt="2023-09-06T12:50:14.103" v="8704" actId="22"/>
          <ac:picMkLst>
            <pc:docMk/>
            <pc:sldMk cId="2762495880" sldId="408"/>
            <ac:picMk id="4" creationId="{1E166E81-9CA1-1CFF-F6F4-21B8DA6C6AA6}"/>
          </ac:picMkLst>
        </pc:picChg>
      </pc:sldChg>
      <pc:sldChg chg="addSp modSp new mod modAnim">
        <pc:chgData name="Madeleine McDonagh" userId="b960b2a1dd16a919" providerId="LiveId" clId="{F1BEEABF-05B0-4065-ABF4-FE1AC59C68D2}" dt="2023-09-06T15:33:46.869" v="10720"/>
        <pc:sldMkLst>
          <pc:docMk/>
          <pc:sldMk cId="3175859660" sldId="409"/>
        </pc:sldMkLst>
        <pc:spChg chg="mod">
          <ac:chgData name="Madeleine McDonagh" userId="b960b2a1dd16a919" providerId="LiveId" clId="{F1BEEABF-05B0-4065-ABF4-FE1AC59C68D2}" dt="2023-09-06T12:51:21.094" v="8829" actId="20577"/>
          <ac:spMkLst>
            <pc:docMk/>
            <pc:sldMk cId="3175859660" sldId="409"/>
            <ac:spMk id="2" creationId="{7E0212D4-4DC5-032A-C2DC-562B01286F3C}"/>
          </ac:spMkLst>
        </pc:spChg>
        <pc:spChg chg="add mod">
          <ac:chgData name="Madeleine McDonagh" userId="b960b2a1dd16a919" providerId="LiveId" clId="{F1BEEABF-05B0-4065-ABF4-FE1AC59C68D2}" dt="2023-09-06T12:51:51.699" v="8888" actId="1076"/>
          <ac:spMkLst>
            <pc:docMk/>
            <pc:sldMk cId="3175859660" sldId="409"/>
            <ac:spMk id="5" creationId="{9324B412-7C06-FBEB-6A7B-36F7A4E0C96A}"/>
          </ac:spMkLst>
        </pc:spChg>
        <pc:picChg chg="add mod">
          <ac:chgData name="Madeleine McDonagh" userId="b960b2a1dd16a919" providerId="LiveId" clId="{F1BEEABF-05B0-4065-ABF4-FE1AC59C68D2}" dt="2023-09-06T12:51:23.626" v="8831" actId="1076"/>
          <ac:picMkLst>
            <pc:docMk/>
            <pc:sldMk cId="3175859660" sldId="409"/>
            <ac:picMk id="4" creationId="{881BFBD8-DDEB-8984-CC25-8336499BAB6D}"/>
          </ac:picMkLst>
        </pc:picChg>
      </pc:sldChg>
      <pc:sldChg chg="addSp delSp modSp add mod modAnim">
        <pc:chgData name="Madeleine McDonagh" userId="b960b2a1dd16a919" providerId="LiveId" clId="{F1BEEABF-05B0-4065-ABF4-FE1AC59C68D2}" dt="2023-09-06T15:33:56.691" v="10721"/>
        <pc:sldMkLst>
          <pc:docMk/>
          <pc:sldMk cId="1378756470" sldId="410"/>
        </pc:sldMkLst>
        <pc:spChg chg="mod ord">
          <ac:chgData name="Madeleine McDonagh" userId="b960b2a1dd16a919" providerId="LiveId" clId="{F1BEEABF-05B0-4065-ABF4-FE1AC59C68D2}" dt="2023-09-06T14:33:59.167" v="9050" actId="1076"/>
          <ac:spMkLst>
            <pc:docMk/>
            <pc:sldMk cId="1378756470" sldId="410"/>
            <ac:spMk id="5" creationId="{9324B412-7C06-FBEB-6A7B-36F7A4E0C96A}"/>
          </ac:spMkLst>
        </pc:spChg>
        <pc:picChg chg="del">
          <ac:chgData name="Madeleine McDonagh" userId="b960b2a1dd16a919" providerId="LiveId" clId="{F1BEEABF-05B0-4065-ABF4-FE1AC59C68D2}" dt="2023-09-06T12:52:16.657" v="8890" actId="478"/>
          <ac:picMkLst>
            <pc:docMk/>
            <pc:sldMk cId="1378756470" sldId="410"/>
            <ac:picMk id="4" creationId="{881BFBD8-DDEB-8984-CC25-8336499BAB6D}"/>
          </ac:picMkLst>
        </pc:picChg>
        <pc:picChg chg="add mod">
          <ac:chgData name="Madeleine McDonagh" userId="b960b2a1dd16a919" providerId="LiveId" clId="{F1BEEABF-05B0-4065-ABF4-FE1AC59C68D2}" dt="2023-09-06T14:33:15.614" v="9042" actId="1076"/>
          <ac:picMkLst>
            <pc:docMk/>
            <pc:sldMk cId="1378756470" sldId="410"/>
            <ac:picMk id="6" creationId="{F434E788-EF5E-D385-E8EB-AC2CE666EF1C}"/>
          </ac:picMkLst>
        </pc:picChg>
        <pc:cxnChg chg="add mod">
          <ac:chgData name="Madeleine McDonagh" userId="b960b2a1dd16a919" providerId="LiveId" clId="{F1BEEABF-05B0-4065-ABF4-FE1AC59C68D2}" dt="2023-09-06T14:34:07.517" v="9052" actId="14100"/>
          <ac:cxnSpMkLst>
            <pc:docMk/>
            <pc:sldMk cId="1378756470" sldId="410"/>
            <ac:cxnSpMk id="7" creationId="{C51DAD0F-BDB9-E66F-3E0E-90AF48072FFE}"/>
          </ac:cxnSpMkLst>
        </pc:cxnChg>
      </pc:sldChg>
      <pc:sldChg chg="addSp delSp modSp new mod ord delAnim modAnim">
        <pc:chgData name="Madeleine McDonagh" userId="b960b2a1dd16a919" providerId="LiveId" clId="{F1BEEABF-05B0-4065-ABF4-FE1AC59C68D2}" dt="2023-09-06T15:34:01.008" v="10722"/>
        <pc:sldMkLst>
          <pc:docMk/>
          <pc:sldMk cId="2785342015" sldId="411"/>
        </pc:sldMkLst>
        <pc:spChg chg="mod">
          <ac:chgData name="Madeleine McDonagh" userId="b960b2a1dd16a919" providerId="LiveId" clId="{F1BEEABF-05B0-4065-ABF4-FE1AC59C68D2}" dt="2023-09-06T14:40:23.845" v="9077" actId="20577"/>
          <ac:spMkLst>
            <pc:docMk/>
            <pc:sldMk cId="2785342015" sldId="411"/>
            <ac:spMk id="2" creationId="{C6607BDD-2250-2489-0BFC-43BCC49E505F}"/>
          </ac:spMkLst>
        </pc:spChg>
        <pc:spChg chg="add mod">
          <ac:chgData name="Madeleine McDonagh" userId="b960b2a1dd16a919" providerId="LiveId" clId="{F1BEEABF-05B0-4065-ABF4-FE1AC59C68D2}" dt="2023-09-06T14:42:30.239" v="9371" actId="1076"/>
          <ac:spMkLst>
            <pc:docMk/>
            <pc:sldMk cId="2785342015" sldId="411"/>
            <ac:spMk id="6" creationId="{17CA8A7B-5EFF-8BF2-A03F-F425FBE6C027}"/>
          </ac:spMkLst>
        </pc:spChg>
        <pc:picChg chg="add mod">
          <ac:chgData name="Madeleine McDonagh" userId="b960b2a1dd16a919" providerId="LiveId" clId="{F1BEEABF-05B0-4065-ABF4-FE1AC59C68D2}" dt="2023-09-06T14:41:06.635" v="9083" actId="1076"/>
          <ac:picMkLst>
            <pc:docMk/>
            <pc:sldMk cId="2785342015" sldId="411"/>
            <ac:picMk id="4" creationId="{684F8A21-3127-6609-1954-6CC042807EED}"/>
          </ac:picMkLst>
        </pc:picChg>
        <pc:cxnChg chg="add del mod">
          <ac:chgData name="Madeleine McDonagh" userId="b960b2a1dd16a919" providerId="LiveId" clId="{F1BEEABF-05B0-4065-ABF4-FE1AC59C68D2}" dt="2023-09-06T14:41:27.141" v="9092" actId="478"/>
          <ac:cxnSpMkLst>
            <pc:docMk/>
            <pc:sldMk cId="2785342015" sldId="411"/>
            <ac:cxnSpMk id="5" creationId="{C9AAEA85-C4F8-3B53-F1D2-C1E93CD368BF}"/>
          </ac:cxnSpMkLst>
        </pc:cxnChg>
      </pc:sldChg>
      <pc:sldChg chg="addSp modSp new mod modAnim">
        <pc:chgData name="Madeleine McDonagh" userId="b960b2a1dd16a919" providerId="LiveId" clId="{F1BEEABF-05B0-4065-ABF4-FE1AC59C68D2}" dt="2023-09-06T15:36:07.542" v="10733"/>
        <pc:sldMkLst>
          <pc:docMk/>
          <pc:sldMk cId="379092627" sldId="412"/>
        </pc:sldMkLst>
        <pc:spChg chg="mod">
          <ac:chgData name="Madeleine McDonagh" userId="b960b2a1dd16a919" providerId="LiveId" clId="{F1BEEABF-05B0-4065-ABF4-FE1AC59C68D2}" dt="2023-09-06T14:42:55.574" v="9396" actId="313"/>
          <ac:spMkLst>
            <pc:docMk/>
            <pc:sldMk cId="379092627" sldId="412"/>
            <ac:spMk id="2" creationId="{81AAD548-27C4-550B-D0BB-E7665822B1BA}"/>
          </ac:spMkLst>
        </pc:spChg>
        <pc:spChg chg="add mod">
          <ac:chgData name="Madeleine McDonagh" userId="b960b2a1dd16a919" providerId="LiveId" clId="{F1BEEABF-05B0-4065-ABF4-FE1AC59C68D2}" dt="2023-09-06T14:46:36.630" v="9761" actId="20577"/>
          <ac:spMkLst>
            <pc:docMk/>
            <pc:sldMk cId="379092627" sldId="412"/>
            <ac:spMk id="6" creationId="{16C69C29-9924-65D9-2144-0F88369B5BA5}"/>
          </ac:spMkLst>
        </pc:spChg>
        <pc:picChg chg="add mod">
          <ac:chgData name="Madeleine McDonagh" userId="b960b2a1dd16a919" providerId="LiveId" clId="{F1BEEABF-05B0-4065-ABF4-FE1AC59C68D2}" dt="2023-09-06T14:43:23.960" v="9398" actId="1076"/>
          <ac:picMkLst>
            <pc:docMk/>
            <pc:sldMk cId="379092627" sldId="412"/>
            <ac:picMk id="4" creationId="{A00DEDA0-F50D-2565-E47B-02C674ACC41A}"/>
          </ac:picMkLst>
        </pc:picChg>
        <pc:cxnChg chg="add mod">
          <ac:chgData name="Madeleine McDonagh" userId="b960b2a1dd16a919" providerId="LiveId" clId="{F1BEEABF-05B0-4065-ABF4-FE1AC59C68D2}" dt="2023-09-06T14:43:42.199" v="9402" actId="14100"/>
          <ac:cxnSpMkLst>
            <pc:docMk/>
            <pc:sldMk cId="379092627" sldId="412"/>
            <ac:cxnSpMk id="5" creationId="{82AFA02A-F363-FF47-F697-6152A1D723A8}"/>
          </ac:cxnSpMkLst>
        </pc:cxnChg>
      </pc:sldChg>
      <pc:sldChg chg="addSp delSp modSp add mod modAnim">
        <pc:chgData name="Madeleine McDonagh" userId="b960b2a1dd16a919" providerId="LiveId" clId="{F1BEEABF-05B0-4065-ABF4-FE1AC59C68D2}" dt="2023-09-06T14:51:19.116" v="10232" actId="20577"/>
        <pc:sldMkLst>
          <pc:docMk/>
          <pc:sldMk cId="3126373875" sldId="413"/>
        </pc:sldMkLst>
        <pc:spChg chg="mod">
          <ac:chgData name="Madeleine McDonagh" userId="b960b2a1dd16a919" providerId="LiveId" clId="{F1BEEABF-05B0-4065-ABF4-FE1AC59C68D2}" dt="2023-09-06T14:51:09.982" v="10229" actId="1076"/>
          <ac:spMkLst>
            <pc:docMk/>
            <pc:sldMk cId="3126373875" sldId="413"/>
            <ac:spMk id="6" creationId="{16C69C29-9924-65D9-2144-0F88369B5BA5}"/>
          </ac:spMkLst>
        </pc:spChg>
        <pc:spChg chg="add mod">
          <ac:chgData name="Madeleine McDonagh" userId="b960b2a1dd16a919" providerId="LiveId" clId="{F1BEEABF-05B0-4065-ABF4-FE1AC59C68D2}" dt="2023-09-06T14:51:19.116" v="10232" actId="20577"/>
          <ac:spMkLst>
            <pc:docMk/>
            <pc:sldMk cId="3126373875" sldId="413"/>
            <ac:spMk id="11" creationId="{0B87D806-38B9-6595-E4D8-E9215E183193}"/>
          </ac:spMkLst>
        </pc:spChg>
        <pc:spChg chg="add mod">
          <ac:chgData name="Madeleine McDonagh" userId="b960b2a1dd16a919" providerId="LiveId" clId="{F1BEEABF-05B0-4065-ABF4-FE1AC59C68D2}" dt="2023-09-06T14:50:51.047" v="10226" actId="1076"/>
          <ac:spMkLst>
            <pc:docMk/>
            <pc:sldMk cId="3126373875" sldId="413"/>
            <ac:spMk id="17" creationId="{81105132-6DC7-E2EF-4183-7424B9DCDF91}"/>
          </ac:spMkLst>
        </pc:spChg>
        <pc:spChg chg="add mod">
          <ac:chgData name="Madeleine McDonagh" userId="b960b2a1dd16a919" providerId="LiveId" clId="{F1BEEABF-05B0-4065-ABF4-FE1AC59C68D2}" dt="2023-09-06T14:50:44.526" v="10224" actId="1076"/>
          <ac:spMkLst>
            <pc:docMk/>
            <pc:sldMk cId="3126373875" sldId="413"/>
            <ac:spMk id="19" creationId="{088031B3-DDF3-AC3D-8C03-8F1A65F76689}"/>
          </ac:spMkLst>
        </pc:spChg>
        <pc:picChg chg="del">
          <ac:chgData name="Madeleine McDonagh" userId="b960b2a1dd16a919" providerId="LiveId" clId="{F1BEEABF-05B0-4065-ABF4-FE1AC59C68D2}" dt="2023-09-06T14:46:51.836" v="9763" actId="478"/>
          <ac:picMkLst>
            <pc:docMk/>
            <pc:sldMk cId="3126373875" sldId="413"/>
            <ac:picMk id="4" creationId="{A00DEDA0-F50D-2565-E47B-02C674ACC41A}"/>
          </ac:picMkLst>
        </pc:picChg>
        <pc:picChg chg="add mod ord">
          <ac:chgData name="Madeleine McDonagh" userId="b960b2a1dd16a919" providerId="LiveId" clId="{F1BEEABF-05B0-4065-ABF4-FE1AC59C68D2}" dt="2023-09-06T14:48:06.569" v="9877" actId="1076"/>
          <ac:picMkLst>
            <pc:docMk/>
            <pc:sldMk cId="3126373875" sldId="413"/>
            <ac:picMk id="7" creationId="{E7B6F36D-E5CD-19BA-9A7C-51BD50598B4A}"/>
          </ac:picMkLst>
        </pc:picChg>
        <pc:cxnChg chg="mod">
          <ac:chgData name="Madeleine McDonagh" userId="b960b2a1dd16a919" providerId="LiveId" clId="{F1BEEABF-05B0-4065-ABF4-FE1AC59C68D2}" dt="2023-09-06T14:51:16.101" v="10231" actId="1076"/>
          <ac:cxnSpMkLst>
            <pc:docMk/>
            <pc:sldMk cId="3126373875" sldId="413"/>
            <ac:cxnSpMk id="5" creationId="{82AFA02A-F363-FF47-F697-6152A1D723A8}"/>
          </ac:cxnSpMkLst>
        </pc:cxnChg>
        <pc:cxnChg chg="add mod">
          <ac:chgData name="Madeleine McDonagh" userId="b960b2a1dd16a919" providerId="LiveId" clId="{F1BEEABF-05B0-4065-ABF4-FE1AC59C68D2}" dt="2023-09-06T14:48:22.830" v="9883" actId="14100"/>
          <ac:cxnSpMkLst>
            <pc:docMk/>
            <pc:sldMk cId="3126373875" sldId="413"/>
            <ac:cxnSpMk id="10" creationId="{CE181C3C-2A6F-F389-6B09-3E2BF8151EEE}"/>
          </ac:cxnSpMkLst>
        </pc:cxnChg>
        <pc:cxnChg chg="add mod">
          <ac:chgData name="Madeleine McDonagh" userId="b960b2a1dd16a919" providerId="LiveId" clId="{F1BEEABF-05B0-4065-ABF4-FE1AC59C68D2}" dt="2023-09-06T14:50:53.930" v="10227" actId="14100"/>
          <ac:cxnSpMkLst>
            <pc:docMk/>
            <pc:sldMk cId="3126373875" sldId="413"/>
            <ac:cxnSpMk id="16" creationId="{15EA0E23-4BEC-4682-C157-6AAE70E9A492}"/>
          </ac:cxnSpMkLst>
        </pc:cxnChg>
        <pc:cxnChg chg="add mod">
          <ac:chgData name="Madeleine McDonagh" userId="b960b2a1dd16a919" providerId="LiveId" clId="{F1BEEABF-05B0-4065-ABF4-FE1AC59C68D2}" dt="2023-09-06T14:50:46.795" v="10225" actId="14100"/>
          <ac:cxnSpMkLst>
            <pc:docMk/>
            <pc:sldMk cId="3126373875" sldId="413"/>
            <ac:cxnSpMk id="18" creationId="{9618C469-459B-D96F-724F-8714BE090372}"/>
          </ac:cxnSpMkLst>
        </pc:cxnChg>
      </pc:sldChg>
      <pc:sldChg chg="addSp modSp new mod modAnim">
        <pc:chgData name="Madeleine McDonagh" userId="b960b2a1dd16a919" providerId="LiveId" clId="{F1BEEABF-05B0-4065-ABF4-FE1AC59C68D2}" dt="2023-09-06T15:05:46.099" v="10578"/>
        <pc:sldMkLst>
          <pc:docMk/>
          <pc:sldMk cId="4270554838" sldId="414"/>
        </pc:sldMkLst>
        <pc:spChg chg="mod">
          <ac:chgData name="Madeleine McDonagh" userId="b960b2a1dd16a919" providerId="LiveId" clId="{F1BEEABF-05B0-4065-ABF4-FE1AC59C68D2}" dt="2023-09-06T14:57:36.352" v="10281" actId="20577"/>
          <ac:spMkLst>
            <pc:docMk/>
            <pc:sldMk cId="4270554838" sldId="414"/>
            <ac:spMk id="2" creationId="{4E86C360-FB39-04C3-F128-63777007E837}"/>
          </ac:spMkLst>
        </pc:spChg>
        <pc:spChg chg="add mod">
          <ac:chgData name="Madeleine McDonagh" userId="b960b2a1dd16a919" providerId="LiveId" clId="{F1BEEABF-05B0-4065-ABF4-FE1AC59C68D2}" dt="2023-09-06T14:58:28.492" v="10371" actId="1076"/>
          <ac:spMkLst>
            <pc:docMk/>
            <pc:sldMk cId="4270554838" sldId="414"/>
            <ac:spMk id="5" creationId="{4D04167F-A831-19A4-CFB0-3FF75CE889C9}"/>
          </ac:spMkLst>
        </pc:spChg>
        <pc:spChg chg="add mod">
          <ac:chgData name="Madeleine McDonagh" userId="b960b2a1dd16a919" providerId="LiveId" clId="{F1BEEABF-05B0-4065-ABF4-FE1AC59C68D2}" dt="2023-09-06T14:58:30.897" v="10372" actId="1076"/>
          <ac:spMkLst>
            <pc:docMk/>
            <pc:sldMk cId="4270554838" sldId="414"/>
            <ac:spMk id="6" creationId="{2BDEEED2-F2C7-C28C-C40A-8F882BE0045F}"/>
          </ac:spMkLst>
        </pc:spChg>
        <pc:picChg chg="add mod">
          <ac:chgData name="Madeleine McDonagh" userId="b960b2a1dd16a919" providerId="LiveId" clId="{F1BEEABF-05B0-4065-ABF4-FE1AC59C68D2}" dt="2023-09-06T14:59:29.375" v="10417" actId="14100"/>
          <ac:picMkLst>
            <pc:docMk/>
            <pc:sldMk cId="4270554838" sldId="414"/>
            <ac:picMk id="3" creationId="{3680E538-36D1-1338-E3DA-8A775EA09264}"/>
          </ac:picMkLst>
        </pc:picChg>
        <pc:picChg chg="add mod">
          <ac:chgData name="Madeleine McDonagh" userId="b960b2a1dd16a919" providerId="LiveId" clId="{F1BEEABF-05B0-4065-ABF4-FE1AC59C68D2}" dt="2023-09-06T14:58:36.456" v="10373" actId="1076"/>
          <ac:picMkLst>
            <pc:docMk/>
            <pc:sldMk cId="4270554838" sldId="414"/>
            <ac:picMk id="4" creationId="{60A4B393-6837-72DF-C176-BEE996036034}"/>
          </ac:picMkLst>
        </pc:picChg>
      </pc:sldChg>
      <pc:sldChg chg="addSp delSp modSp add del mod ord">
        <pc:chgData name="Madeleine McDonagh" userId="b960b2a1dd16a919" providerId="LiveId" clId="{F1BEEABF-05B0-4065-ABF4-FE1AC59C68D2}" dt="2023-09-06T15:31:49.539" v="10718" actId="20577"/>
        <pc:sldMkLst>
          <pc:docMk/>
          <pc:sldMk cId="2491164717" sldId="505"/>
        </pc:sldMkLst>
        <pc:spChg chg="del mod">
          <ac:chgData name="Madeleine McDonagh" userId="b960b2a1dd16a919" providerId="LiveId" clId="{F1BEEABF-05B0-4065-ABF4-FE1AC59C68D2}" dt="2023-09-06T15:15:45.890" v="10600" actId="478"/>
          <ac:spMkLst>
            <pc:docMk/>
            <pc:sldMk cId="2491164717" sldId="505"/>
            <ac:spMk id="2" creationId="{C86055CD-400B-27F4-6632-85FD02724A17}"/>
          </ac:spMkLst>
        </pc:spChg>
        <pc:spChg chg="mod">
          <ac:chgData name="Madeleine McDonagh" userId="b960b2a1dd16a919" providerId="LiveId" clId="{F1BEEABF-05B0-4065-ABF4-FE1AC59C68D2}" dt="2023-09-06T15:31:49.539" v="10718" actId="20577"/>
          <ac:spMkLst>
            <pc:docMk/>
            <pc:sldMk cId="2491164717" sldId="505"/>
            <ac:spMk id="3" creationId="{1923E9F2-32A2-16DB-AD8A-F0C7BA8F1BF3}"/>
          </ac:spMkLst>
        </pc:spChg>
        <pc:spChg chg="add mod">
          <ac:chgData name="Madeleine McDonagh" userId="b960b2a1dd16a919" providerId="LiveId" clId="{F1BEEABF-05B0-4065-ABF4-FE1AC59C68D2}" dt="2023-09-06T15:31:29.132" v="10716" actId="403"/>
          <ac:spMkLst>
            <pc:docMk/>
            <pc:sldMk cId="2491164717" sldId="505"/>
            <ac:spMk id="5" creationId="{90CB7CD0-4B00-EFFA-8CE1-5B49AAA1E5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00CB14-54D5-4426-85F3-4B15011691D6}" type="datetimeFigureOut">
              <a:rPr lang="en-GB" smtClean="0"/>
              <a:t>06/09/2023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9D90B-9EE2-40D8-97AF-6A4AE24F149A}" type="slidenum">
              <a:rPr lang="en-GB" smtClean="0"/>
              <a:t>‹#›</a:t>
            </a:fld>
            <a:endParaRPr lang="en-GB"/>
          </a:p>
        </p:txBody>
      </p:sp>
    </p:spTree>
    <p:extLst>
      <p:ext uri="{BB962C8B-B14F-4D97-AF65-F5344CB8AC3E}">
        <p14:creationId xmlns:p14="http://schemas.microsoft.com/office/powerpoint/2010/main" val="210994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userDrawn="1"/>
        </p:nvSpPr>
        <p:spPr>
          <a:xfrm>
            <a:off x="-1"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Subtitle 2"/>
          <p:cNvSpPr>
            <a:spLocks noGrp="1"/>
          </p:cNvSpPr>
          <p:nvPr>
            <p:ph type="subTitle" idx="1" hasCustomPrompt="1"/>
          </p:nvPr>
        </p:nvSpPr>
        <p:spPr>
          <a:xfrm>
            <a:off x="664668" y="3350644"/>
            <a:ext cx="7813517" cy="289505"/>
          </a:xfrm>
        </p:spPr>
        <p:txBody>
          <a:bodyPr>
            <a:no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&amp; Email address of creator</a:t>
            </a:r>
            <a:endParaRPr lang="en-GB" dirty="0"/>
          </a:p>
        </p:txBody>
      </p:sp>
      <p:sp>
        <p:nvSpPr>
          <p:cNvPr id="7" name="Rectangle 6">
            <a:extLst>
              <a:ext uri="{FF2B5EF4-FFF2-40B4-BE49-F238E27FC236}">
                <a16:creationId xmlns:a16="http://schemas.microsoft.com/office/drawing/2014/main" id="{4BC6FBD1-3F40-215F-9950-194BCEE0612F}"/>
              </a:ext>
            </a:extLst>
          </p:cNvPr>
          <p:cNvSpPr/>
          <p:nvPr userDrawn="1"/>
        </p:nvSpPr>
        <p:spPr>
          <a:xfrm>
            <a:off x="0" y="-3488"/>
            <a:ext cx="9171170"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userDrawn="1"/>
        </p:nvSpPr>
        <p:spPr>
          <a:xfrm>
            <a:off x="6137117" y="6237312"/>
            <a:ext cx="2965766"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0" y="2406300"/>
            <a:ext cx="9144000" cy="711803"/>
          </a:xfrm>
          <a:prstGeom prst="rect">
            <a:avLst/>
          </a:prstGeom>
        </p:spPr>
        <p:txBody>
          <a:bodyPr/>
          <a:lstStyle>
            <a:lvl1pPr algn="ctr">
              <a:defRPr sz="4400" b="1">
                <a:solidFill>
                  <a:srgbClr val="222A35"/>
                </a:solidFill>
              </a:defRPr>
            </a:lvl1pPr>
          </a:lstStyle>
          <a:p>
            <a:endParaRPr lang="en-GB" dirty="0"/>
          </a:p>
        </p:txBody>
      </p:sp>
      <p:sp>
        <p:nvSpPr>
          <p:cNvPr id="4" name="Subtitle 2">
            <a:extLst>
              <a:ext uri="{FF2B5EF4-FFF2-40B4-BE49-F238E27FC236}">
                <a16:creationId xmlns:a16="http://schemas.microsoft.com/office/drawing/2014/main" id="{51FC19B7-6224-7ADF-2E7B-097D00DC676C}"/>
              </a:ext>
            </a:extLst>
          </p:cNvPr>
          <p:cNvSpPr txBox="1">
            <a:spLocks/>
          </p:cNvSpPr>
          <p:nvPr userDrawn="1"/>
        </p:nvSpPr>
        <p:spPr>
          <a:xfrm>
            <a:off x="1079038" y="3798430"/>
            <a:ext cx="6984776" cy="1166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www.drfrostmaths.com</a:t>
            </a:r>
            <a:br>
              <a:rPr lang="en-GB" sz="2000" b="1" dirty="0"/>
            </a:br>
            <a:r>
              <a:rPr lang="en-GB" sz="2000" b="1" dirty="0"/>
              <a:t>@DrFrostMaths</a:t>
            </a:r>
            <a:r>
              <a:rPr lang="en-GB" sz="2000" dirty="0"/>
              <a:t> </a:t>
            </a:r>
          </a:p>
        </p:txBody>
      </p:sp>
      <p:sp>
        <p:nvSpPr>
          <p:cNvPr id="5" name="TextBox 4">
            <a:extLst>
              <a:ext uri="{FF2B5EF4-FFF2-40B4-BE49-F238E27FC236}">
                <a16:creationId xmlns:a16="http://schemas.microsoft.com/office/drawing/2014/main" id="{44539BA9-8B62-7E4E-2773-6F501CD553F4}"/>
              </a:ext>
            </a:extLst>
          </p:cNvPr>
          <p:cNvSpPr txBox="1"/>
          <p:nvPr userDrawn="1"/>
        </p:nvSpPr>
        <p:spPr>
          <a:xfrm>
            <a:off x="138330" y="6252440"/>
            <a:ext cx="4104456" cy="369332"/>
          </a:xfrm>
          <a:prstGeom prst="rect">
            <a:avLst/>
          </a:prstGeom>
          <a:noFill/>
        </p:spPr>
        <p:txBody>
          <a:bodyPr wrap="square" rtlCol="0">
            <a:spAutoFit/>
          </a:bodyPr>
          <a:lstStyle/>
          <a:p>
            <a:r>
              <a:rPr lang="en-GB" dirty="0"/>
              <a:t>Last modified:</a:t>
            </a:r>
          </a:p>
        </p:txBody>
      </p:sp>
      <p:sp>
        <p:nvSpPr>
          <p:cNvPr id="6" name="Rectangle 5">
            <a:extLst>
              <a:ext uri="{FF2B5EF4-FFF2-40B4-BE49-F238E27FC236}">
                <a16:creationId xmlns:a16="http://schemas.microsoft.com/office/drawing/2014/main" id="{401C8542-E65C-7D1B-9ED3-B9D1291D672E}"/>
              </a:ext>
            </a:extLst>
          </p:cNvPr>
          <p:cNvSpPr/>
          <p:nvPr userDrawn="1"/>
        </p:nvSpPr>
        <p:spPr>
          <a:xfrm>
            <a:off x="0" y="6753224"/>
            <a:ext cx="9144000" cy="10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63B6CC9A-1DF9-B67F-3728-771DBE541C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962777"/>
            <a:ext cx="864096" cy="864096"/>
          </a:xfrm>
          <a:prstGeom prst="rect">
            <a:avLst/>
          </a:prstGeom>
          <a:effectLst/>
        </p:spPr>
      </p:pic>
      <p:sp>
        <p:nvSpPr>
          <p:cNvPr id="12" name="Text Placeholder 11">
            <a:extLst>
              <a:ext uri="{FF2B5EF4-FFF2-40B4-BE49-F238E27FC236}">
                <a16:creationId xmlns:a16="http://schemas.microsoft.com/office/drawing/2014/main" id="{514049AE-9B5B-4176-C832-2711549AEB5F}"/>
              </a:ext>
            </a:extLst>
          </p:cNvPr>
          <p:cNvSpPr>
            <a:spLocks noGrp="1"/>
          </p:cNvSpPr>
          <p:nvPr>
            <p:ph type="body" sz="quarter" idx="10"/>
          </p:nvPr>
        </p:nvSpPr>
        <p:spPr>
          <a:xfrm>
            <a:off x="1692275" y="6237312"/>
            <a:ext cx="2519363" cy="390525"/>
          </a:xfrm>
        </p:spPr>
        <p:txBody>
          <a:bodyPr>
            <a:noAutofit/>
          </a:bodyPr>
          <a:lstStyle>
            <a:lvl1pPr marL="0" indent="0">
              <a:buNone/>
              <a:defRPr sz="1800"/>
            </a:lvl1pPr>
          </a:lstStyle>
          <a:p>
            <a:pPr lvl="0"/>
            <a:endParaRPr lang="en-GB" dirty="0"/>
          </a:p>
        </p:txBody>
      </p:sp>
    </p:spTree>
    <p:extLst>
      <p:ext uri="{BB962C8B-B14F-4D97-AF65-F5344CB8AC3E}">
        <p14:creationId xmlns:p14="http://schemas.microsoft.com/office/powerpoint/2010/main" val="417341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73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1"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Subtitle 2"/>
          <p:cNvSpPr>
            <a:spLocks noGrp="1"/>
          </p:cNvSpPr>
          <p:nvPr>
            <p:ph type="subTitle" idx="1" hasCustomPrompt="1"/>
          </p:nvPr>
        </p:nvSpPr>
        <p:spPr>
          <a:xfrm>
            <a:off x="664668" y="3350644"/>
            <a:ext cx="7813517" cy="289505"/>
          </a:xfrm>
        </p:spPr>
        <p:txBody>
          <a:bodyPr>
            <a:no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&amp; Email address of creator</a:t>
            </a: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9171170"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5968842" y="6232790"/>
            <a:ext cx="2965766"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0" y="2406300"/>
            <a:ext cx="9144000" cy="711803"/>
          </a:xfrm>
          <a:prstGeom prst="rect">
            <a:avLst/>
          </a:prstGeom>
        </p:spPr>
        <p:txBody>
          <a:bodyPr/>
          <a:lstStyle>
            <a:lvl1pPr algn="ctr">
              <a:defRPr sz="4400" b="1">
                <a:solidFill>
                  <a:srgbClr val="222A35"/>
                </a:solidFill>
              </a:defRPr>
            </a:lvl1pPr>
          </a:lstStyle>
          <a:p>
            <a:r>
              <a:rPr lang="en-GB"/>
              <a:t>Click to edit Master title style</a:t>
            </a:r>
            <a:endParaRPr lang="en-GB" dirty="0"/>
          </a:p>
        </p:txBody>
      </p:sp>
      <p:sp>
        <p:nvSpPr>
          <p:cNvPr id="4" name="Subtitle 2">
            <a:extLst>
              <a:ext uri="{FF2B5EF4-FFF2-40B4-BE49-F238E27FC236}">
                <a16:creationId xmlns:a16="http://schemas.microsoft.com/office/drawing/2014/main" id="{51FC19B7-6224-7ADF-2E7B-097D00DC676C}"/>
              </a:ext>
            </a:extLst>
          </p:cNvPr>
          <p:cNvSpPr txBox="1">
            <a:spLocks/>
          </p:cNvSpPr>
          <p:nvPr/>
        </p:nvSpPr>
        <p:spPr>
          <a:xfrm>
            <a:off x="1079038" y="3798430"/>
            <a:ext cx="6984776" cy="1166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www.drfrostmaths.com</a:t>
            </a:r>
            <a:br>
              <a:rPr lang="en-GB" sz="2000" b="1" dirty="0"/>
            </a:br>
            <a:r>
              <a:rPr lang="en-GB" sz="2000" b="1" dirty="0"/>
              <a:t>@DrFrostMaths</a:t>
            </a:r>
            <a:r>
              <a:rPr lang="en-GB" sz="2000" dirty="0"/>
              <a:t> </a:t>
            </a:r>
          </a:p>
        </p:txBody>
      </p:sp>
      <p:sp>
        <p:nvSpPr>
          <p:cNvPr id="5" name="TextBox 4">
            <a:extLst>
              <a:ext uri="{FF2B5EF4-FFF2-40B4-BE49-F238E27FC236}">
                <a16:creationId xmlns:a16="http://schemas.microsoft.com/office/drawing/2014/main" id="{44539BA9-8B62-7E4E-2773-6F501CD553F4}"/>
              </a:ext>
            </a:extLst>
          </p:cNvPr>
          <p:cNvSpPr txBox="1"/>
          <p:nvPr/>
        </p:nvSpPr>
        <p:spPr>
          <a:xfrm>
            <a:off x="138330" y="6252440"/>
            <a:ext cx="4104456" cy="369332"/>
          </a:xfrm>
          <a:prstGeom prst="rect">
            <a:avLst/>
          </a:prstGeom>
          <a:noFill/>
        </p:spPr>
        <p:txBody>
          <a:bodyPr wrap="square" rtlCol="0">
            <a:spAutoFit/>
          </a:bodyPr>
          <a:lstStyle/>
          <a:p>
            <a:r>
              <a:rPr lang="en-GB" dirty="0"/>
              <a:t>Last modified:</a:t>
            </a:r>
          </a:p>
        </p:txBody>
      </p:sp>
      <p:sp>
        <p:nvSpPr>
          <p:cNvPr id="6" name="Rectangle 5">
            <a:extLst>
              <a:ext uri="{FF2B5EF4-FFF2-40B4-BE49-F238E27FC236}">
                <a16:creationId xmlns:a16="http://schemas.microsoft.com/office/drawing/2014/main" id="{401C8542-E65C-7D1B-9ED3-B9D1291D672E}"/>
              </a:ext>
            </a:extLst>
          </p:cNvPr>
          <p:cNvSpPr/>
          <p:nvPr/>
        </p:nvSpPr>
        <p:spPr>
          <a:xfrm>
            <a:off x="0" y="6780609"/>
            <a:ext cx="9144000" cy="10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11">
            <a:extLst>
              <a:ext uri="{FF2B5EF4-FFF2-40B4-BE49-F238E27FC236}">
                <a16:creationId xmlns:a16="http://schemas.microsoft.com/office/drawing/2014/main" id="{514049AE-9B5B-4176-C832-2711549AEB5F}"/>
              </a:ext>
            </a:extLst>
          </p:cNvPr>
          <p:cNvSpPr>
            <a:spLocks noGrp="1"/>
          </p:cNvSpPr>
          <p:nvPr>
            <p:ph type="body" sz="quarter" idx="10"/>
          </p:nvPr>
        </p:nvSpPr>
        <p:spPr>
          <a:xfrm>
            <a:off x="1692275" y="6237312"/>
            <a:ext cx="2519363" cy="390525"/>
          </a:xfrm>
        </p:spPr>
        <p:txBody>
          <a:bodyPr>
            <a:noAutofit/>
          </a:bodyPr>
          <a:lstStyle>
            <a:lvl1pPr marL="0" indent="0">
              <a:buNone/>
              <a:defRPr sz="1800"/>
            </a:lvl1pPr>
          </a:lstStyle>
          <a:p>
            <a:pPr lvl="0"/>
            <a:r>
              <a:rPr lang="en-GB"/>
              <a:t>Click to edit Master text styles</a:t>
            </a:r>
          </a:p>
        </p:txBody>
      </p:sp>
      <p:pic>
        <p:nvPicPr>
          <p:cNvPr id="8" name="Picture 7" descr="A picture containing graphics, graphic design, clipart, design&#10;&#10;Description automatically generated">
            <a:extLst>
              <a:ext uri="{FF2B5EF4-FFF2-40B4-BE49-F238E27FC236}">
                <a16:creationId xmlns:a16="http://schemas.microsoft.com/office/drawing/2014/main" id="{69A882DC-5AA7-74E7-9341-391DA71C2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0265" y="5455762"/>
            <a:ext cx="797326" cy="603945"/>
          </a:xfrm>
          <a:prstGeom prst="rect">
            <a:avLst/>
          </a:prstGeom>
        </p:spPr>
      </p:pic>
    </p:spTree>
    <p:extLst>
      <p:ext uri="{BB962C8B-B14F-4D97-AF65-F5344CB8AC3E}">
        <p14:creationId xmlns:p14="http://schemas.microsoft.com/office/powerpoint/2010/main" val="1113449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ebsite Inf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1"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9171170"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6137117" y="6340611"/>
            <a:ext cx="2965766"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1" y="0"/>
            <a:ext cx="9171171" cy="711803"/>
          </a:xfrm>
          <a:prstGeom prst="rect">
            <a:avLst/>
          </a:prstGeom>
        </p:spPr>
        <p:txBody>
          <a:bodyPr/>
          <a:lstStyle>
            <a:lvl1pPr algn="ctr">
              <a:defRPr sz="3600" b="1">
                <a:solidFill>
                  <a:schemeClr val="tx1"/>
                </a:solidFill>
              </a:defRPr>
            </a:lvl1pPr>
          </a:lstStyle>
          <a:p>
            <a:r>
              <a:rPr lang="en-GB"/>
              <a:t>Click to edit Master title style</a:t>
            </a:r>
            <a:endParaRPr lang="en-GB" dirty="0"/>
          </a:p>
        </p:txBody>
      </p:sp>
    </p:spTree>
    <p:extLst>
      <p:ext uri="{BB962C8B-B14F-4D97-AF65-F5344CB8AC3E}">
        <p14:creationId xmlns:p14="http://schemas.microsoft.com/office/powerpoint/2010/main" val="3392633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ing the Slide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942008-C8D3-C570-C935-2D0FE6C0E8E4}"/>
              </a:ext>
            </a:extLst>
          </p:cNvPr>
          <p:cNvSpPr/>
          <p:nvPr/>
        </p:nvSpPr>
        <p:spPr>
          <a:xfrm>
            <a:off x="-1"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9144001" cy="548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How to use these slides</a:t>
            </a:r>
          </a:p>
        </p:txBody>
      </p:sp>
      <p:sp>
        <p:nvSpPr>
          <p:cNvPr id="9" name="Rectangle 8">
            <a:extLst>
              <a:ext uri="{FF2B5EF4-FFF2-40B4-BE49-F238E27FC236}">
                <a16:creationId xmlns:a16="http://schemas.microsoft.com/office/drawing/2014/main" id="{8C24497D-7033-0859-5009-B856082B259E}"/>
              </a:ext>
            </a:extLst>
          </p:cNvPr>
          <p:cNvSpPr/>
          <p:nvPr/>
        </p:nvSpPr>
        <p:spPr>
          <a:xfrm>
            <a:off x="6137117" y="6340611"/>
            <a:ext cx="2965766"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graphicFrame>
        <p:nvGraphicFramePr>
          <p:cNvPr id="4" name="Table 4">
            <a:extLst>
              <a:ext uri="{FF2B5EF4-FFF2-40B4-BE49-F238E27FC236}">
                <a16:creationId xmlns:a16="http://schemas.microsoft.com/office/drawing/2014/main" id="{02727EB6-C260-E732-4929-5096AB27D441}"/>
              </a:ext>
            </a:extLst>
          </p:cNvPr>
          <p:cNvGraphicFramePr>
            <a:graphicFrameLocks noGrp="1"/>
          </p:cNvGraphicFramePr>
          <p:nvPr>
            <p:extLst>
              <p:ext uri="{D42A27DB-BD31-4B8C-83A1-F6EECF244321}">
                <p14:modId xmlns:p14="http://schemas.microsoft.com/office/powerpoint/2010/main" val="3548560690"/>
              </p:ext>
            </p:extLst>
          </p:nvPr>
        </p:nvGraphicFramePr>
        <p:xfrm>
          <a:off x="228380" y="1219378"/>
          <a:ext cx="8686093" cy="5100218"/>
        </p:xfrm>
        <a:graphic>
          <a:graphicData uri="http://schemas.openxmlformats.org/drawingml/2006/table">
            <a:tbl>
              <a:tblPr firstRow="1" bandRow="1">
                <a:tableStyleId>{6E25E649-3F16-4E02-A733-19D2CDBF48F0}</a:tableStyleId>
              </a:tblPr>
              <a:tblGrid>
                <a:gridCol w="2610742">
                  <a:extLst>
                    <a:ext uri="{9D8B030D-6E8A-4147-A177-3AD203B41FA5}">
                      <a16:colId xmlns:a16="http://schemas.microsoft.com/office/drawing/2014/main" val="2907381801"/>
                    </a:ext>
                  </a:extLst>
                </a:gridCol>
                <a:gridCol w="6075351">
                  <a:extLst>
                    <a:ext uri="{9D8B030D-6E8A-4147-A177-3AD203B41FA5}">
                      <a16:colId xmlns:a16="http://schemas.microsoft.com/office/drawing/2014/main" val="1014323303"/>
                    </a:ext>
                  </a:extLst>
                </a:gridCol>
              </a:tblGrid>
              <a:tr h="330175">
                <a:tc>
                  <a:txBody>
                    <a:bodyPr/>
                    <a:lstStyle/>
                    <a:p>
                      <a:pPr>
                        <a:lnSpc>
                          <a:spcPct val="107000"/>
                        </a:lnSpc>
                        <a:spcAft>
                          <a:spcPts val="800"/>
                        </a:spcAft>
                      </a:pPr>
                      <a:r>
                        <a:rPr lang="en-GB" sz="1600" b="1">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Slide Title</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nSpc>
                          <a:spcPct val="107000"/>
                        </a:lnSpc>
                        <a:spcAft>
                          <a:spcPts val="800"/>
                        </a:spcAft>
                      </a:pPr>
                      <a:r>
                        <a:rPr lang="en-GB" sz="16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Explanation</a:t>
                      </a:r>
                      <a:endParaRPr lang="en-GB" sz="1600" dirty="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495567856"/>
                  </a:ext>
                </a:extLst>
              </a:tr>
              <a:tr h="330175">
                <a:tc>
                  <a:txBody>
                    <a:bodyPr/>
                    <a:lstStyle/>
                    <a:p>
                      <a:pPr>
                        <a:lnSpc>
                          <a:spcPct val="107000"/>
                        </a:lnSpc>
                        <a:spcAft>
                          <a:spcPts val="800"/>
                        </a:spcAft>
                      </a:pPr>
                      <a:r>
                        <a:rPr lang="en-GB" sz="16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Recap</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nSpc>
                          <a:spcPct val="107000"/>
                        </a:lnSpc>
                        <a:spcAft>
                          <a:spcPts val="800"/>
                        </a:spcAft>
                      </a:pPr>
                      <a:r>
                        <a:rPr lang="en-GB" sz="14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prior knowledge check or review prerequisite knowledge.</a:t>
                      </a:r>
                      <a:endParaRPr lang="en-GB" sz="140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121344555"/>
                  </a:ext>
                </a:extLst>
              </a:tr>
              <a:tr h="744331">
                <a:tc>
                  <a:txBody>
                    <a:bodyPr/>
                    <a:lstStyle/>
                    <a:p>
                      <a:pPr>
                        <a:lnSpc>
                          <a:spcPct val="107000"/>
                        </a:lnSpc>
                        <a:spcAft>
                          <a:spcPts val="800"/>
                        </a:spcAft>
                      </a:pPr>
                      <a:r>
                        <a:rPr lang="en-GB" sz="16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Big Idea</a:t>
                      </a:r>
                      <a:endParaRPr lang="en-GB" sz="1600" dirty="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to highlight key concepts or theorems. This could include the ‘why’ of the topic - including  “real-life” contextual scenarios, or putting into context of other mathematical concepts (past and future). </a:t>
                      </a:r>
                      <a:endParaRPr lang="en-GB" sz="1400" dirty="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488620264"/>
                  </a:ext>
                </a:extLst>
              </a:tr>
              <a:tr h="330175">
                <a:tc>
                  <a:txBody>
                    <a:bodyPr/>
                    <a:lstStyle/>
                    <a:p>
                      <a:pPr>
                        <a:lnSpc>
                          <a:spcPct val="107000"/>
                        </a:lnSpc>
                        <a:spcAft>
                          <a:spcPts val="800"/>
                        </a:spcAft>
                      </a:pPr>
                      <a:r>
                        <a:rPr lang="en-GB" sz="16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modelled by the teacher. Click-to-reveal solutions.</a:t>
                      </a:r>
                      <a:endParaRPr lang="en-GB" sz="1400" dirty="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823316511"/>
                  </a:ext>
                </a:extLst>
              </a:tr>
              <a:tr h="522174">
                <a:tc>
                  <a:txBody>
                    <a:bodyPr/>
                    <a:lstStyle/>
                    <a:p>
                      <a:pPr>
                        <a:lnSpc>
                          <a:spcPct val="107000"/>
                        </a:lnSpc>
                        <a:spcAft>
                          <a:spcPts val="800"/>
                        </a:spcAft>
                      </a:pPr>
                      <a:r>
                        <a:rPr lang="en-GB" sz="16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Your Understanding</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students and used for Assessment for Learning, primarily mini-whiteboard questions. Click-to-reveal solutions. </a:t>
                      </a:r>
                      <a:endParaRPr lang="en-GB" sz="140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4209011436"/>
                  </a:ext>
                </a:extLst>
              </a:tr>
              <a:tr h="744331">
                <a:tc>
                  <a:txBody>
                    <a:bodyPr/>
                    <a:lstStyle/>
                    <a:p>
                      <a:pPr>
                        <a:lnSpc>
                          <a:spcPct val="107000"/>
                        </a:lnSpc>
                        <a:spcAft>
                          <a:spcPts val="800"/>
                        </a:spcAft>
                      </a:pPr>
                      <a:r>
                        <a:rPr lang="en-GB" sz="16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Problem Pair</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‘Example’ and ‘Test Your Understanding’ above, but within the same slide to provide scaffold via modelled solution. Student question to be revealed after example solution. </a:t>
                      </a:r>
                      <a:endParaRPr lang="en-GB" sz="140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373779652"/>
                  </a:ext>
                </a:extLst>
              </a:tr>
              <a:tr h="744331">
                <a:tc>
                  <a:txBody>
                    <a:bodyPr/>
                    <a:lstStyle/>
                    <a:p>
                      <a:pPr>
                        <a:lnSpc>
                          <a:spcPct val="107000"/>
                        </a:lnSpc>
                        <a:spcAft>
                          <a:spcPts val="800"/>
                        </a:spcAft>
                      </a:pPr>
                      <a:r>
                        <a:rPr lang="en-GB" sz="16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Quickfire Questions</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fluency practice. Multiple questions in rapid succession, for calculations that can be completed mentally. This can be used for a full question/formulae use or to isolate a small part of the method.</a:t>
                      </a:r>
                      <a:endParaRPr lang="en-GB" sz="140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306600185"/>
                  </a:ext>
                </a:extLst>
              </a:tr>
              <a:tr h="744331">
                <a:tc>
                  <a:txBody>
                    <a:bodyPr/>
                    <a:lstStyle/>
                    <a:p>
                      <a:pPr>
                        <a:lnSpc>
                          <a:spcPct val="107000"/>
                        </a:lnSpc>
                        <a:spcAft>
                          <a:spcPts val="800"/>
                        </a:spcAft>
                      </a:pPr>
                      <a:r>
                        <a:rPr lang="en-GB" sz="16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Multi-choice Question</a:t>
                      </a:r>
                      <a:endParaRPr lang="en-GB" sz="1600" dirty="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diagnostic question. Multiple choice questions, with plausible distractors, to allow teachers to diagnose misconceptions and errors in student thinking, then adapt their lesson accordingly.</a:t>
                      </a:r>
                      <a:endParaRPr lang="en-GB" sz="1400" dirty="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274955280"/>
                  </a:ext>
                </a:extLst>
              </a:tr>
              <a:tr h="486368">
                <a:tc>
                  <a:txBody>
                    <a:bodyPr/>
                    <a:lstStyle/>
                    <a:p>
                      <a:pPr>
                        <a:lnSpc>
                          <a:spcPct val="107000"/>
                        </a:lnSpc>
                        <a:spcAft>
                          <a:spcPts val="800"/>
                        </a:spcAft>
                      </a:pPr>
                      <a:r>
                        <a:rPr lang="en-GB" sz="16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 Question</a:t>
                      </a:r>
                      <a:endParaRPr lang="en-GB" sz="1600" dirty="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nSpc>
                          <a:spcPct val="107000"/>
                        </a:lnSpc>
                        <a:spcAft>
                          <a:spcPts val="800"/>
                        </a:spcAft>
                      </a:pPr>
                      <a:r>
                        <a:rPr lang="en-GB" sz="1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teacher or student. Click-to-reveal solutions.</a:t>
                      </a:r>
                      <a:endParaRPr lang="en-GB" sz="1400" dirty="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80814626"/>
                  </a:ext>
                </a:extLst>
              </a:tr>
            </a:tbl>
          </a:graphicData>
        </a:graphic>
      </p:graphicFrame>
      <p:sp>
        <p:nvSpPr>
          <p:cNvPr id="6" name="TextBox 5">
            <a:extLst>
              <a:ext uri="{FF2B5EF4-FFF2-40B4-BE49-F238E27FC236}">
                <a16:creationId xmlns:a16="http://schemas.microsoft.com/office/drawing/2014/main" id="{9516AEC6-40A2-39B1-2A99-144146E802A3}"/>
              </a:ext>
            </a:extLst>
          </p:cNvPr>
          <p:cNvSpPr txBox="1"/>
          <p:nvPr/>
        </p:nvSpPr>
        <p:spPr>
          <a:xfrm>
            <a:off x="179512" y="622419"/>
            <a:ext cx="8698669" cy="523220"/>
          </a:xfrm>
          <a:prstGeom prst="rect">
            <a:avLst/>
          </a:prstGeom>
          <a:noFill/>
        </p:spPr>
        <p:txBody>
          <a:bodyPr wrap="square">
            <a:spAutoFit/>
          </a:bodyPr>
          <a:lstStyle/>
          <a:p>
            <a:r>
              <a:rPr lang="en-GB" sz="1400" b="0" dirty="0"/>
              <a:t>Though many slides in this resource will have titles specific to the topic, the slide titles in the table below are used consistently within DFL resources for specific pedagogical purposes:</a:t>
            </a:r>
          </a:p>
        </p:txBody>
      </p:sp>
    </p:spTree>
    <p:extLst>
      <p:ext uri="{BB962C8B-B14F-4D97-AF65-F5344CB8AC3E}">
        <p14:creationId xmlns:p14="http://schemas.microsoft.com/office/powerpoint/2010/main" val="1215660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acher 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p:nvSpPr>
        <p:spPr>
          <a:xfrm>
            <a:off x="-1"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9144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Teacher Notes</a:t>
            </a:r>
          </a:p>
        </p:txBody>
      </p:sp>
      <p:sp>
        <p:nvSpPr>
          <p:cNvPr id="9" name="Rectangle 8">
            <a:extLst>
              <a:ext uri="{FF2B5EF4-FFF2-40B4-BE49-F238E27FC236}">
                <a16:creationId xmlns:a16="http://schemas.microsoft.com/office/drawing/2014/main" id="{8C24497D-7033-0859-5009-B856082B259E}"/>
              </a:ext>
            </a:extLst>
          </p:cNvPr>
          <p:cNvSpPr/>
          <p:nvPr/>
        </p:nvSpPr>
        <p:spPr>
          <a:xfrm>
            <a:off x="6137117" y="6340611"/>
            <a:ext cx="2965766"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4697751" y="699061"/>
            <a:ext cx="28295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4681219" y="1068393"/>
            <a:ext cx="4352789" cy="432640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Rectangle 4">
            <a:extLst>
              <a:ext uri="{FF2B5EF4-FFF2-40B4-BE49-F238E27FC236}">
                <a16:creationId xmlns:a16="http://schemas.microsoft.com/office/drawing/2014/main" id="{0F08CEFB-EEF9-E021-EC7E-0403350B35F1}"/>
              </a:ext>
            </a:extLst>
          </p:cNvPr>
          <p:cNvSpPr/>
          <p:nvPr/>
        </p:nvSpPr>
        <p:spPr>
          <a:xfrm>
            <a:off x="95971" y="5533655"/>
            <a:ext cx="614271" cy="338554"/>
          </a:xfrm>
          <a:prstGeom prst="rect">
            <a:avLst/>
          </a:prstGeom>
        </p:spPr>
        <p:txBody>
          <a:bodyPr wrap="none">
            <a:spAutoFit/>
          </a:bodyPr>
          <a:lstStyle/>
          <a:p>
            <a:r>
              <a:rPr lang="en-GB" sz="1600" b="1" dirty="0"/>
              <a:t>Key</a:t>
            </a:r>
            <a:r>
              <a:rPr lang="en-GB" sz="1400" b="1" dirty="0"/>
              <a:t>:</a:t>
            </a:r>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09218" y="674370"/>
            <a:ext cx="28295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09218" y="1043702"/>
            <a:ext cx="4352789" cy="438366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Box 16">
            <a:extLst>
              <a:ext uri="{FF2B5EF4-FFF2-40B4-BE49-F238E27FC236}">
                <a16:creationId xmlns:a16="http://schemas.microsoft.com/office/drawing/2014/main" id="{D8263208-FE8E-C592-4721-363FF31E6297}"/>
              </a:ext>
            </a:extLst>
          </p:cNvPr>
          <p:cNvSpPr txBox="1"/>
          <p:nvPr/>
        </p:nvSpPr>
        <p:spPr>
          <a:xfrm>
            <a:off x="827334" y="5533655"/>
            <a:ext cx="2484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18" name="Rectangle 17">
            <a:extLst>
              <a:ext uri="{FF2B5EF4-FFF2-40B4-BE49-F238E27FC236}">
                <a16:creationId xmlns:a16="http://schemas.microsoft.com/office/drawing/2014/main" id="{01FD1D56-01DA-DCFD-EFC9-5AA03FC8DCB9}"/>
              </a:ext>
            </a:extLst>
          </p:cNvPr>
          <p:cNvSpPr/>
          <p:nvPr/>
        </p:nvSpPr>
        <p:spPr>
          <a:xfrm>
            <a:off x="3453846" y="5520491"/>
            <a:ext cx="2484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19" name="TextBox 18">
            <a:extLst>
              <a:ext uri="{FF2B5EF4-FFF2-40B4-BE49-F238E27FC236}">
                <a16:creationId xmlns:a16="http://schemas.microsoft.com/office/drawing/2014/main" id="{4B91BB82-B10F-F83D-9847-F2C7DEFDD649}"/>
              </a:ext>
            </a:extLst>
          </p:cNvPr>
          <p:cNvSpPr txBox="1"/>
          <p:nvPr/>
        </p:nvSpPr>
        <p:spPr>
          <a:xfrm>
            <a:off x="3453846" y="6166753"/>
            <a:ext cx="2484000"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Question/Discussion Prompt</a:t>
            </a:r>
          </a:p>
        </p:txBody>
      </p:sp>
      <p:sp>
        <p:nvSpPr>
          <p:cNvPr id="20" name="Rectangle 19">
            <a:extLst>
              <a:ext uri="{FF2B5EF4-FFF2-40B4-BE49-F238E27FC236}">
                <a16:creationId xmlns:a16="http://schemas.microsoft.com/office/drawing/2014/main" id="{46CE1B51-8AA3-8947-1DCC-247C9063AA5C}"/>
              </a:ext>
            </a:extLst>
          </p:cNvPr>
          <p:cNvSpPr/>
          <p:nvPr/>
        </p:nvSpPr>
        <p:spPr>
          <a:xfrm>
            <a:off x="95971" y="5533655"/>
            <a:ext cx="614271" cy="338554"/>
          </a:xfrm>
          <a:prstGeom prst="rect">
            <a:avLst/>
          </a:prstGeom>
        </p:spPr>
        <p:txBody>
          <a:bodyPr wrap="none">
            <a:spAutoFit/>
          </a:bodyPr>
          <a:lstStyle/>
          <a:p>
            <a:r>
              <a:rPr lang="en-GB" sz="1600" b="1" dirty="0"/>
              <a:t>Key</a:t>
            </a:r>
            <a:r>
              <a:rPr lang="en-GB" sz="1400" b="1" dirty="0"/>
              <a:t>:</a:t>
            </a:r>
          </a:p>
        </p:txBody>
      </p:sp>
      <p:sp>
        <p:nvSpPr>
          <p:cNvPr id="21" name="TextBox 20">
            <a:extLst>
              <a:ext uri="{FF2B5EF4-FFF2-40B4-BE49-F238E27FC236}">
                <a16:creationId xmlns:a16="http://schemas.microsoft.com/office/drawing/2014/main" id="{3C48D3DF-1355-76A7-A83E-A564BA8B1C5E}"/>
              </a:ext>
            </a:extLst>
          </p:cNvPr>
          <p:cNvSpPr txBox="1"/>
          <p:nvPr/>
        </p:nvSpPr>
        <p:spPr>
          <a:xfrm>
            <a:off x="818199" y="6001220"/>
            <a:ext cx="2484000" cy="5400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
        <p:nvSpPr>
          <p:cNvPr id="2" name="TextBox 1">
            <a:extLst>
              <a:ext uri="{FF2B5EF4-FFF2-40B4-BE49-F238E27FC236}">
                <a16:creationId xmlns:a16="http://schemas.microsoft.com/office/drawing/2014/main" id="{8FE91184-48BA-CD20-11C5-D51D55E45CF6}"/>
              </a:ext>
            </a:extLst>
          </p:cNvPr>
          <p:cNvSpPr txBox="1"/>
          <p:nvPr/>
        </p:nvSpPr>
        <p:spPr>
          <a:xfrm>
            <a:off x="6300192" y="5562938"/>
            <a:ext cx="2691994" cy="738664"/>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for teach slide.</a:t>
            </a:r>
          </a:p>
        </p:txBody>
      </p:sp>
    </p:spTree>
    <p:extLst>
      <p:ext uri="{BB962C8B-B14F-4D97-AF65-F5344CB8AC3E}">
        <p14:creationId xmlns:p14="http://schemas.microsoft.com/office/powerpoint/2010/main" val="1076347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cher Notes with Representa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p:nvSpPr>
        <p:spPr>
          <a:xfrm>
            <a:off x="-1"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9144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Teacher Notes</a:t>
            </a:r>
          </a:p>
        </p:txBody>
      </p:sp>
      <p:sp>
        <p:nvSpPr>
          <p:cNvPr id="9" name="Rectangle 8">
            <a:extLst>
              <a:ext uri="{FF2B5EF4-FFF2-40B4-BE49-F238E27FC236}">
                <a16:creationId xmlns:a16="http://schemas.microsoft.com/office/drawing/2014/main" id="{8C24497D-7033-0859-5009-B856082B259E}"/>
              </a:ext>
            </a:extLst>
          </p:cNvPr>
          <p:cNvSpPr/>
          <p:nvPr/>
        </p:nvSpPr>
        <p:spPr>
          <a:xfrm>
            <a:off x="6137117" y="6340611"/>
            <a:ext cx="2965766"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08073" y="677691"/>
            <a:ext cx="2735735"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09217" y="1037293"/>
            <a:ext cx="2864939" cy="436735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ext Placeholder 2">
            <a:extLst>
              <a:ext uri="{FF2B5EF4-FFF2-40B4-BE49-F238E27FC236}">
                <a16:creationId xmlns:a16="http://schemas.microsoft.com/office/drawing/2014/main" id="{51020771-1347-9735-5BB5-A3C38ED655BC}"/>
              </a:ext>
            </a:extLst>
          </p:cNvPr>
          <p:cNvSpPr>
            <a:spLocks noGrp="1"/>
          </p:cNvSpPr>
          <p:nvPr>
            <p:ph type="body" idx="13" hasCustomPrompt="1"/>
          </p:nvPr>
        </p:nvSpPr>
        <p:spPr>
          <a:xfrm>
            <a:off x="3130300" y="667961"/>
            <a:ext cx="2665836"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Representations Used</a:t>
            </a:r>
          </a:p>
        </p:txBody>
      </p:sp>
      <p:sp>
        <p:nvSpPr>
          <p:cNvPr id="3" name="Content Placeholder 3">
            <a:extLst>
              <a:ext uri="{FF2B5EF4-FFF2-40B4-BE49-F238E27FC236}">
                <a16:creationId xmlns:a16="http://schemas.microsoft.com/office/drawing/2014/main" id="{2756757B-BA63-0803-D594-6A2D257A77D6}"/>
              </a:ext>
            </a:extLst>
          </p:cNvPr>
          <p:cNvSpPr>
            <a:spLocks noGrp="1"/>
          </p:cNvSpPr>
          <p:nvPr>
            <p:ph sz="half" idx="14"/>
          </p:nvPr>
        </p:nvSpPr>
        <p:spPr>
          <a:xfrm>
            <a:off x="3134273" y="1056608"/>
            <a:ext cx="2865600" cy="435762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6185610" y="687537"/>
            <a:ext cx="2378748"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6169181" y="1047023"/>
            <a:ext cx="2865600" cy="435762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Box 3">
            <a:extLst>
              <a:ext uri="{FF2B5EF4-FFF2-40B4-BE49-F238E27FC236}">
                <a16:creationId xmlns:a16="http://schemas.microsoft.com/office/drawing/2014/main" id="{C2CEAD3A-AB77-DC5C-8037-D687584D49A6}"/>
              </a:ext>
            </a:extLst>
          </p:cNvPr>
          <p:cNvSpPr txBox="1"/>
          <p:nvPr/>
        </p:nvSpPr>
        <p:spPr>
          <a:xfrm>
            <a:off x="827334" y="5533655"/>
            <a:ext cx="2484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5" name="Rectangle 4">
            <a:extLst>
              <a:ext uri="{FF2B5EF4-FFF2-40B4-BE49-F238E27FC236}">
                <a16:creationId xmlns:a16="http://schemas.microsoft.com/office/drawing/2014/main" id="{E4CCB285-C4D8-21BD-E00A-5ADD79D8EF74}"/>
              </a:ext>
            </a:extLst>
          </p:cNvPr>
          <p:cNvSpPr/>
          <p:nvPr/>
        </p:nvSpPr>
        <p:spPr>
          <a:xfrm>
            <a:off x="3453846" y="5520491"/>
            <a:ext cx="2484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6" name="TextBox 5">
            <a:extLst>
              <a:ext uri="{FF2B5EF4-FFF2-40B4-BE49-F238E27FC236}">
                <a16:creationId xmlns:a16="http://schemas.microsoft.com/office/drawing/2014/main" id="{97E9530F-8410-EFE7-C06E-0DA4703EB176}"/>
              </a:ext>
            </a:extLst>
          </p:cNvPr>
          <p:cNvSpPr txBox="1"/>
          <p:nvPr/>
        </p:nvSpPr>
        <p:spPr>
          <a:xfrm>
            <a:off x="3453846" y="6166753"/>
            <a:ext cx="2484000"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Question/Discussion Prompt</a:t>
            </a:r>
          </a:p>
        </p:txBody>
      </p:sp>
      <p:sp>
        <p:nvSpPr>
          <p:cNvPr id="14" name="Rectangle 13">
            <a:extLst>
              <a:ext uri="{FF2B5EF4-FFF2-40B4-BE49-F238E27FC236}">
                <a16:creationId xmlns:a16="http://schemas.microsoft.com/office/drawing/2014/main" id="{D2AAE088-6D4E-BB38-F781-9C3971BCF7B9}"/>
              </a:ext>
            </a:extLst>
          </p:cNvPr>
          <p:cNvSpPr/>
          <p:nvPr/>
        </p:nvSpPr>
        <p:spPr>
          <a:xfrm>
            <a:off x="95971" y="5533655"/>
            <a:ext cx="614271" cy="338554"/>
          </a:xfrm>
          <a:prstGeom prst="rect">
            <a:avLst/>
          </a:prstGeom>
        </p:spPr>
        <p:txBody>
          <a:bodyPr wrap="none">
            <a:spAutoFit/>
          </a:bodyPr>
          <a:lstStyle/>
          <a:p>
            <a:r>
              <a:rPr lang="en-GB" sz="1600" b="1" dirty="0"/>
              <a:t>Key</a:t>
            </a:r>
            <a:r>
              <a:rPr lang="en-GB" sz="1400" b="1" dirty="0"/>
              <a:t>:</a:t>
            </a:r>
          </a:p>
        </p:txBody>
      </p:sp>
      <p:sp>
        <p:nvSpPr>
          <p:cNvPr id="16" name="TextBox 15">
            <a:extLst>
              <a:ext uri="{FF2B5EF4-FFF2-40B4-BE49-F238E27FC236}">
                <a16:creationId xmlns:a16="http://schemas.microsoft.com/office/drawing/2014/main" id="{3D34FA08-2FA5-5670-2E55-7ACDB9379571}"/>
              </a:ext>
            </a:extLst>
          </p:cNvPr>
          <p:cNvSpPr txBox="1"/>
          <p:nvPr/>
        </p:nvSpPr>
        <p:spPr>
          <a:xfrm>
            <a:off x="818199" y="6001220"/>
            <a:ext cx="2484000" cy="5400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Tree>
    <p:extLst>
      <p:ext uri="{BB962C8B-B14F-4D97-AF65-F5344CB8AC3E}">
        <p14:creationId xmlns:p14="http://schemas.microsoft.com/office/powerpoint/2010/main" val="79977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01E6F-00E7-774C-33CA-137EF69FA5AB}"/>
              </a:ext>
            </a:extLst>
          </p:cNvPr>
          <p:cNvSpPr/>
          <p:nvPr/>
        </p:nvSpPr>
        <p:spPr>
          <a:xfrm>
            <a:off x="-1" y="-9553"/>
            <a:ext cx="9144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8" name="Rectangle 7">
            <a:extLst>
              <a:ext uri="{FF2B5EF4-FFF2-40B4-BE49-F238E27FC236}">
                <a16:creationId xmlns:a16="http://schemas.microsoft.com/office/drawing/2014/main" id="{6ADEA57E-1812-C978-D64B-16AF596E0F27}"/>
              </a:ext>
            </a:extLst>
          </p:cNvPr>
          <p:cNvSpPr/>
          <p:nvPr/>
        </p:nvSpPr>
        <p:spPr>
          <a:xfrm>
            <a:off x="0" y="-19092"/>
            <a:ext cx="9144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p:nvPr>
        </p:nvSpPr>
        <p:spPr>
          <a:xfrm>
            <a:off x="107503" y="27874"/>
            <a:ext cx="8928992" cy="449034"/>
          </a:xfrm>
          <a:prstGeom prst="rect">
            <a:avLst/>
          </a:prstGeom>
        </p:spPr>
        <p:txBody>
          <a:bodyPr/>
          <a:lstStyle>
            <a:lvl1pPr>
              <a:defRPr sz="2800">
                <a:solidFill>
                  <a:schemeClr val="bg1"/>
                </a:solidFill>
              </a:defRPr>
            </a:lvl1p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a:extLst>
              <a:ext uri="{FF2B5EF4-FFF2-40B4-BE49-F238E27FC236}">
                <a16:creationId xmlns:a16="http://schemas.microsoft.com/office/drawing/2014/main" id="{4795CC9C-02A8-B6D8-E88C-8BA816A039BF}"/>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861300" y="6208882"/>
            <a:ext cx="1158180" cy="512794"/>
          </a:xfrm>
          <a:prstGeom prst="rect">
            <a:avLst/>
          </a:prstGeom>
        </p:spPr>
      </p:pic>
    </p:spTree>
    <p:extLst>
      <p:ext uri="{BB962C8B-B14F-4D97-AF65-F5344CB8AC3E}">
        <p14:creationId xmlns:p14="http://schemas.microsoft.com/office/powerpoint/2010/main" val="4216995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Q">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764704"/>
            <a:ext cx="8208000" cy="4254016"/>
          </a:xfrm>
          <a:solidFill>
            <a:schemeClr val="tx2"/>
          </a:solidFill>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ext Placeholder 4">
            <a:extLst>
              <a:ext uri="{FF2B5EF4-FFF2-40B4-BE49-F238E27FC236}">
                <a16:creationId xmlns:a16="http://schemas.microsoft.com/office/drawing/2014/main" id="{A16FD889-5545-A5A1-5998-4621FF63A0B3}"/>
              </a:ext>
            </a:extLst>
          </p:cNvPr>
          <p:cNvSpPr>
            <a:spLocks noGrp="1"/>
          </p:cNvSpPr>
          <p:nvPr>
            <p:ph type="body" sz="quarter" idx="11" hasCustomPrompt="1"/>
          </p:nvPr>
        </p:nvSpPr>
        <p:spPr>
          <a:xfrm>
            <a:off x="466870" y="5018720"/>
            <a:ext cx="2052000" cy="1295400"/>
          </a:xfrm>
          <a:solidFill>
            <a:schemeClr val="accent5"/>
          </a:solidFill>
        </p:spPr>
        <p:txBody>
          <a:bodyPr anchor="ctr"/>
          <a:lstStyle>
            <a:lvl1pPr marL="0" indent="0" algn="ctr">
              <a:buNone/>
              <a:defRPr>
                <a:latin typeface="+mn-lt"/>
              </a:defRPr>
            </a:lvl1pPr>
          </a:lstStyle>
          <a:p>
            <a:pPr lvl="0"/>
            <a:r>
              <a:rPr lang="en-GB" dirty="0"/>
              <a:t>A</a:t>
            </a:r>
          </a:p>
          <a:p>
            <a:pPr lvl="0"/>
            <a:r>
              <a:rPr lang="en-GB" dirty="0"/>
              <a:t>Option 1</a:t>
            </a:r>
          </a:p>
        </p:txBody>
      </p:sp>
      <p:sp>
        <p:nvSpPr>
          <p:cNvPr id="7" name="Text Placeholder 4">
            <a:extLst>
              <a:ext uri="{FF2B5EF4-FFF2-40B4-BE49-F238E27FC236}">
                <a16:creationId xmlns:a16="http://schemas.microsoft.com/office/drawing/2014/main" id="{CF9AE5FA-053C-0565-00DE-D085BA05865C}"/>
              </a:ext>
            </a:extLst>
          </p:cNvPr>
          <p:cNvSpPr>
            <a:spLocks noGrp="1"/>
          </p:cNvSpPr>
          <p:nvPr>
            <p:ph type="body" sz="quarter" idx="12" hasCustomPrompt="1"/>
          </p:nvPr>
        </p:nvSpPr>
        <p:spPr>
          <a:xfrm>
            <a:off x="2517687" y="5018720"/>
            <a:ext cx="2052000" cy="1295400"/>
          </a:xfrm>
          <a:solidFill>
            <a:schemeClr val="accent4"/>
          </a:solidFill>
        </p:spPr>
        <p:txBody>
          <a:bodyPr anchor="ctr"/>
          <a:lstStyle>
            <a:lvl1pPr marL="0" indent="0" algn="ctr">
              <a:buNone/>
              <a:defRPr>
                <a:latin typeface="+mn-lt"/>
              </a:defRPr>
            </a:lvl1pPr>
          </a:lstStyle>
          <a:p>
            <a:pPr lvl="0"/>
            <a:r>
              <a:rPr lang="en-GB" dirty="0"/>
              <a:t>B</a:t>
            </a:r>
          </a:p>
          <a:p>
            <a:pPr lvl="0"/>
            <a:r>
              <a:rPr lang="en-GB" dirty="0"/>
              <a:t>Option 2</a:t>
            </a:r>
          </a:p>
        </p:txBody>
      </p:sp>
      <p:sp>
        <p:nvSpPr>
          <p:cNvPr id="9" name="Text Placeholder 4">
            <a:extLst>
              <a:ext uri="{FF2B5EF4-FFF2-40B4-BE49-F238E27FC236}">
                <a16:creationId xmlns:a16="http://schemas.microsoft.com/office/drawing/2014/main" id="{67AE0685-A4ED-C18E-D6BD-24A91AD51B17}"/>
              </a:ext>
            </a:extLst>
          </p:cNvPr>
          <p:cNvSpPr>
            <a:spLocks noGrp="1"/>
          </p:cNvSpPr>
          <p:nvPr>
            <p:ph type="body" sz="quarter" idx="13"/>
          </p:nvPr>
        </p:nvSpPr>
        <p:spPr>
          <a:xfrm>
            <a:off x="4568504" y="5018720"/>
            <a:ext cx="2052000" cy="1295400"/>
          </a:xfrm>
          <a:solidFill>
            <a:schemeClr val="accent6"/>
          </a:solidFill>
        </p:spPr>
        <p:txBody>
          <a:bodyPr anchor="ctr"/>
          <a:lstStyle>
            <a:lvl1pPr marL="0" indent="0" algn="ctr">
              <a:buNone/>
              <a:defRPr>
                <a:latin typeface="+mn-lt"/>
              </a:defRPr>
            </a:lvl1pPr>
          </a:lstStyle>
          <a:p>
            <a:pPr lvl="0"/>
            <a:r>
              <a:rPr lang="en-GB"/>
              <a:t>Click to edit Master text styles</a:t>
            </a:r>
          </a:p>
          <a:p>
            <a:pPr lvl="1"/>
            <a:r>
              <a:rPr lang="en-GB"/>
              <a:t>Second level</a:t>
            </a:r>
          </a:p>
        </p:txBody>
      </p:sp>
      <p:sp>
        <p:nvSpPr>
          <p:cNvPr id="10" name="Text Placeholder 4">
            <a:extLst>
              <a:ext uri="{FF2B5EF4-FFF2-40B4-BE49-F238E27FC236}">
                <a16:creationId xmlns:a16="http://schemas.microsoft.com/office/drawing/2014/main" id="{4C2A19CC-6E76-AB4B-0B0A-AF96874F3F1E}"/>
              </a:ext>
            </a:extLst>
          </p:cNvPr>
          <p:cNvSpPr>
            <a:spLocks noGrp="1"/>
          </p:cNvSpPr>
          <p:nvPr>
            <p:ph type="body" sz="quarter" idx="14" hasCustomPrompt="1"/>
          </p:nvPr>
        </p:nvSpPr>
        <p:spPr>
          <a:xfrm>
            <a:off x="6619320" y="5018720"/>
            <a:ext cx="2052000" cy="1295400"/>
          </a:xfrm>
          <a:solidFill>
            <a:schemeClr val="accent3"/>
          </a:solidFill>
        </p:spPr>
        <p:txBody>
          <a:bodyPr anchor="ctr"/>
          <a:lstStyle>
            <a:lvl1pPr marL="0" indent="0" algn="ctr">
              <a:buNone/>
              <a:defRPr>
                <a:latin typeface="+mn-lt"/>
              </a:defRPr>
            </a:lvl1pPr>
          </a:lstStyle>
          <a:p>
            <a:pPr lvl="0"/>
            <a:r>
              <a:rPr lang="en-GB" dirty="0"/>
              <a:t>D</a:t>
            </a:r>
          </a:p>
          <a:p>
            <a:pPr lvl="0"/>
            <a:r>
              <a:rPr lang="en-GB" dirty="0"/>
              <a:t>Option 4</a:t>
            </a:r>
          </a:p>
        </p:txBody>
      </p:sp>
      <p:sp>
        <p:nvSpPr>
          <p:cNvPr id="4" name="Rectangle 3">
            <a:extLst>
              <a:ext uri="{FF2B5EF4-FFF2-40B4-BE49-F238E27FC236}">
                <a16:creationId xmlns:a16="http://schemas.microsoft.com/office/drawing/2014/main" id="{B6B26028-3F19-0AFC-F1CB-935419BF7ACE}"/>
              </a:ext>
            </a:extLst>
          </p:cNvPr>
          <p:cNvSpPr/>
          <p:nvPr/>
        </p:nvSpPr>
        <p:spPr>
          <a:xfrm>
            <a:off x="-1" y="-9553"/>
            <a:ext cx="9144001" cy="576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5" name="Rectangle 4">
            <a:extLst>
              <a:ext uri="{FF2B5EF4-FFF2-40B4-BE49-F238E27FC236}">
                <a16:creationId xmlns:a16="http://schemas.microsoft.com/office/drawing/2014/main" id="{950B87F9-D154-CE37-D3CB-F216DEB434EF}"/>
              </a:ext>
            </a:extLst>
          </p:cNvPr>
          <p:cNvSpPr/>
          <p:nvPr/>
        </p:nvSpPr>
        <p:spPr>
          <a:xfrm>
            <a:off x="0" y="-19092"/>
            <a:ext cx="9144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12" name="TextBox 11">
            <a:extLst>
              <a:ext uri="{FF2B5EF4-FFF2-40B4-BE49-F238E27FC236}">
                <a16:creationId xmlns:a16="http://schemas.microsoft.com/office/drawing/2014/main" id="{9ADBB104-BAEE-4E8F-330E-A82ED8008138}"/>
              </a:ext>
            </a:extLst>
          </p:cNvPr>
          <p:cNvSpPr txBox="1"/>
          <p:nvPr/>
        </p:nvSpPr>
        <p:spPr>
          <a:xfrm>
            <a:off x="107502" y="-19093"/>
            <a:ext cx="4356200" cy="523220"/>
          </a:xfrm>
          <a:prstGeom prst="rect">
            <a:avLst/>
          </a:prstGeom>
          <a:noFill/>
        </p:spPr>
        <p:txBody>
          <a:bodyPr wrap="square">
            <a:spAutoFit/>
          </a:bodyPr>
          <a:lstStyle/>
          <a:p>
            <a:r>
              <a:rPr lang="en-US" sz="2800" b="1" dirty="0">
                <a:solidFill>
                  <a:schemeClr val="bg1"/>
                </a:solidFill>
              </a:rPr>
              <a:t>Multi-Choice Question</a:t>
            </a:r>
            <a:endParaRPr lang="en-GB" sz="2800" b="1" dirty="0">
              <a:solidFill>
                <a:schemeClr val="bg1"/>
              </a:solidFill>
            </a:endParaRPr>
          </a:p>
        </p:txBody>
      </p:sp>
    </p:spTree>
    <p:extLst>
      <p:ext uri="{BB962C8B-B14F-4D97-AF65-F5344CB8AC3E}">
        <p14:creationId xmlns:p14="http://schemas.microsoft.com/office/powerpoint/2010/main" val="3007221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P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B7B76-7BB3-72CB-4B88-C51347D21D23}"/>
              </a:ext>
            </a:extLst>
          </p:cNvPr>
          <p:cNvSpPr/>
          <p:nvPr/>
        </p:nvSpPr>
        <p:spPr>
          <a:xfrm>
            <a:off x="-1" y="-9553"/>
            <a:ext cx="9144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10" name="Rectangle 9">
            <a:extLst>
              <a:ext uri="{FF2B5EF4-FFF2-40B4-BE49-F238E27FC236}">
                <a16:creationId xmlns:a16="http://schemas.microsoft.com/office/drawing/2014/main" id="{9228A73C-57B9-B813-7D7E-137BF9D28BBA}"/>
              </a:ext>
            </a:extLst>
          </p:cNvPr>
          <p:cNvSpPr/>
          <p:nvPr/>
        </p:nvSpPr>
        <p:spPr>
          <a:xfrm>
            <a:off x="0" y="-19092"/>
            <a:ext cx="9144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3" name="Content Placeholder 2"/>
          <p:cNvSpPr>
            <a:spLocks noGrp="1"/>
          </p:cNvSpPr>
          <p:nvPr>
            <p:ph idx="1"/>
          </p:nvPr>
        </p:nvSpPr>
        <p:spPr>
          <a:xfrm>
            <a:off x="99671" y="764703"/>
            <a:ext cx="4356200"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46F67B28-A612-686F-3C9B-E47A38FE77C6}"/>
              </a:ext>
            </a:extLst>
          </p:cNvPr>
          <p:cNvSpPr>
            <a:spLocks noGrp="1"/>
          </p:cNvSpPr>
          <p:nvPr>
            <p:ph idx="13"/>
          </p:nvPr>
        </p:nvSpPr>
        <p:spPr>
          <a:xfrm>
            <a:off x="4680294" y="764704"/>
            <a:ext cx="4356200"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 name="Straight Connector 1">
            <a:extLst>
              <a:ext uri="{FF2B5EF4-FFF2-40B4-BE49-F238E27FC236}">
                <a16:creationId xmlns:a16="http://schemas.microsoft.com/office/drawing/2014/main" id="{AB81DAA1-DE76-4A2F-8494-8A4A9E0458A2}"/>
              </a:ext>
            </a:extLst>
          </p:cNvPr>
          <p:cNvCxnSpPr>
            <a:cxnSpLocks/>
          </p:cNvCxnSpPr>
          <p:nvPr/>
        </p:nvCxnSpPr>
        <p:spPr>
          <a:xfrm>
            <a:off x="4569850" y="764703"/>
            <a:ext cx="0" cy="5890775"/>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7B1D698-AFF2-D9B2-DB1A-6174F5FCD7B1}"/>
              </a:ext>
            </a:extLst>
          </p:cNvPr>
          <p:cNvSpPr txBox="1"/>
          <p:nvPr/>
        </p:nvSpPr>
        <p:spPr>
          <a:xfrm>
            <a:off x="107502" y="-19093"/>
            <a:ext cx="4356200" cy="523220"/>
          </a:xfrm>
          <a:prstGeom prst="rect">
            <a:avLst/>
          </a:prstGeom>
          <a:noFill/>
        </p:spPr>
        <p:txBody>
          <a:bodyPr wrap="square">
            <a:spAutoFit/>
          </a:bodyPr>
          <a:lstStyle/>
          <a:p>
            <a:r>
              <a:rPr lang="en-US" sz="2800" b="1" dirty="0">
                <a:solidFill>
                  <a:schemeClr val="bg1"/>
                </a:solidFill>
              </a:rPr>
              <a:t>Example</a:t>
            </a:r>
            <a:endParaRPr lang="en-GB" sz="2800" b="1" dirty="0">
              <a:solidFill>
                <a:schemeClr val="bg1"/>
              </a:solidFill>
            </a:endParaRPr>
          </a:p>
        </p:txBody>
      </p:sp>
      <p:sp>
        <p:nvSpPr>
          <p:cNvPr id="20" name="TextBox 19">
            <a:extLst>
              <a:ext uri="{FF2B5EF4-FFF2-40B4-BE49-F238E27FC236}">
                <a16:creationId xmlns:a16="http://schemas.microsoft.com/office/drawing/2014/main" id="{0A2E5499-5E9B-B9D8-54CA-E03A997EE296}"/>
              </a:ext>
            </a:extLst>
          </p:cNvPr>
          <p:cNvSpPr txBox="1"/>
          <p:nvPr/>
        </p:nvSpPr>
        <p:spPr>
          <a:xfrm>
            <a:off x="4569850" y="-9219"/>
            <a:ext cx="4356200" cy="523220"/>
          </a:xfrm>
          <a:prstGeom prst="rect">
            <a:avLst/>
          </a:prstGeom>
          <a:noFill/>
        </p:spPr>
        <p:txBody>
          <a:bodyPr wrap="square">
            <a:spAutoFit/>
          </a:bodyPr>
          <a:lstStyle/>
          <a:p>
            <a:r>
              <a:rPr lang="en-US" sz="2800" b="1" dirty="0">
                <a:solidFill>
                  <a:schemeClr val="bg1"/>
                </a:solidFill>
              </a:rPr>
              <a:t>Test Your Understanding</a:t>
            </a:r>
            <a:endParaRPr lang="en-GB" sz="2800" b="1" dirty="0">
              <a:solidFill>
                <a:schemeClr val="bg1"/>
              </a:solidFill>
            </a:endParaRPr>
          </a:p>
        </p:txBody>
      </p:sp>
      <p:pic>
        <p:nvPicPr>
          <p:cNvPr id="6" name="Picture 5">
            <a:extLst>
              <a:ext uri="{FF2B5EF4-FFF2-40B4-BE49-F238E27FC236}">
                <a16:creationId xmlns:a16="http://schemas.microsoft.com/office/drawing/2014/main" id="{3BBD6F74-4E0F-A278-A5DF-32AC3DF0836A}"/>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861300" y="6208882"/>
            <a:ext cx="1158180" cy="512794"/>
          </a:xfrm>
          <a:prstGeom prst="rect">
            <a:avLst/>
          </a:prstGeom>
        </p:spPr>
      </p:pic>
    </p:spTree>
    <p:extLst>
      <p:ext uri="{BB962C8B-B14F-4D97-AF65-F5344CB8AC3E}">
        <p14:creationId xmlns:p14="http://schemas.microsoft.com/office/powerpoint/2010/main" val="1775560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1DF4A-00D6-63D9-225B-6B01D6CA7759}"/>
              </a:ext>
            </a:extLst>
          </p:cNvPr>
          <p:cNvSpPr/>
          <p:nvPr/>
        </p:nvSpPr>
        <p:spPr>
          <a:xfrm>
            <a:off x="-1" y="-9553"/>
            <a:ext cx="9144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4" name="Rectangle 3">
            <a:extLst>
              <a:ext uri="{FF2B5EF4-FFF2-40B4-BE49-F238E27FC236}">
                <a16:creationId xmlns:a16="http://schemas.microsoft.com/office/drawing/2014/main" id="{B37F663B-08C7-9EC0-BE14-883A8CA0D735}"/>
              </a:ext>
            </a:extLst>
          </p:cNvPr>
          <p:cNvSpPr/>
          <p:nvPr/>
        </p:nvSpPr>
        <p:spPr>
          <a:xfrm>
            <a:off x="0" y="-19092"/>
            <a:ext cx="9144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5" name="Title 1">
            <a:extLst>
              <a:ext uri="{FF2B5EF4-FFF2-40B4-BE49-F238E27FC236}">
                <a16:creationId xmlns:a16="http://schemas.microsoft.com/office/drawing/2014/main" id="{3351731F-79DD-9E71-E929-9EC455CF8242}"/>
              </a:ext>
            </a:extLst>
          </p:cNvPr>
          <p:cNvSpPr>
            <a:spLocks noGrp="1"/>
          </p:cNvSpPr>
          <p:nvPr>
            <p:ph type="title"/>
          </p:nvPr>
        </p:nvSpPr>
        <p:spPr>
          <a:xfrm>
            <a:off x="107503" y="27874"/>
            <a:ext cx="8928992" cy="449034"/>
          </a:xfrm>
          <a:prstGeom prst="rect">
            <a:avLst/>
          </a:prstGeom>
        </p:spPr>
        <p:txBody>
          <a:bodyPr/>
          <a:lstStyle>
            <a:lvl1pPr>
              <a:defRPr sz="2800">
                <a:solidFill>
                  <a:schemeClr val="bg1"/>
                </a:solidFill>
              </a:defRPr>
            </a:lvl1pPr>
          </a:lstStyle>
          <a:p>
            <a:r>
              <a:rPr lang="en-GB"/>
              <a:t>Click to edit Master title style</a:t>
            </a:r>
            <a:endParaRPr lang="en-GB" dirty="0"/>
          </a:p>
        </p:txBody>
      </p:sp>
      <p:pic>
        <p:nvPicPr>
          <p:cNvPr id="6" name="Picture 5">
            <a:extLst>
              <a:ext uri="{FF2B5EF4-FFF2-40B4-BE49-F238E27FC236}">
                <a16:creationId xmlns:a16="http://schemas.microsoft.com/office/drawing/2014/main" id="{97E5980C-ACA5-9256-BBFA-5DC4B7114A34}"/>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861300" y="6208882"/>
            <a:ext cx="1158180" cy="512794"/>
          </a:xfrm>
          <a:prstGeom prst="rect">
            <a:avLst/>
          </a:prstGeom>
        </p:spPr>
      </p:pic>
    </p:spTree>
    <p:extLst>
      <p:ext uri="{BB962C8B-B14F-4D97-AF65-F5344CB8AC3E}">
        <p14:creationId xmlns:p14="http://schemas.microsoft.com/office/powerpoint/2010/main" val="124684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bsite Inf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userDrawn="1"/>
        </p:nvSpPr>
        <p:spPr>
          <a:xfrm>
            <a:off x="-1"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4BC6FBD1-3F40-215F-9950-194BCEE0612F}"/>
              </a:ext>
            </a:extLst>
          </p:cNvPr>
          <p:cNvSpPr/>
          <p:nvPr userDrawn="1"/>
        </p:nvSpPr>
        <p:spPr>
          <a:xfrm>
            <a:off x="0" y="-3488"/>
            <a:ext cx="9171170"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userDrawn="1"/>
        </p:nvSpPr>
        <p:spPr>
          <a:xfrm>
            <a:off x="6137117" y="6340611"/>
            <a:ext cx="2965766"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1" y="0"/>
            <a:ext cx="9171171" cy="711803"/>
          </a:xfrm>
          <a:prstGeom prst="rect">
            <a:avLst/>
          </a:prstGeom>
        </p:spPr>
        <p:txBody>
          <a:bodyPr/>
          <a:lstStyle>
            <a:lvl1pPr algn="ctr">
              <a:defRPr sz="3600" b="1">
                <a:solidFill>
                  <a:srgbClr val="222A35"/>
                </a:solidFill>
              </a:defRPr>
            </a:lvl1pPr>
          </a:lstStyle>
          <a:p>
            <a:endParaRPr lang="en-GB" dirty="0"/>
          </a:p>
        </p:txBody>
      </p:sp>
    </p:spTree>
    <p:extLst>
      <p:ext uri="{BB962C8B-B14F-4D97-AF65-F5344CB8AC3E}">
        <p14:creationId xmlns:p14="http://schemas.microsoft.com/office/powerpoint/2010/main" val="710612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81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sing the Slide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942008-C8D3-C570-C935-2D0FE6C0E8E4}"/>
              </a:ext>
            </a:extLst>
          </p:cNvPr>
          <p:cNvSpPr/>
          <p:nvPr userDrawn="1"/>
        </p:nvSpPr>
        <p:spPr>
          <a:xfrm>
            <a:off x="-1"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4BC6FBD1-3F40-215F-9950-194BCEE0612F}"/>
              </a:ext>
            </a:extLst>
          </p:cNvPr>
          <p:cNvSpPr/>
          <p:nvPr userDrawn="1"/>
        </p:nvSpPr>
        <p:spPr>
          <a:xfrm>
            <a:off x="-1" y="0"/>
            <a:ext cx="9144001" cy="548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2"/>
                </a:solidFill>
              </a:rPr>
              <a:t> How to use these slides</a:t>
            </a:r>
          </a:p>
        </p:txBody>
      </p:sp>
      <p:sp>
        <p:nvSpPr>
          <p:cNvPr id="9" name="Rectangle 8">
            <a:extLst>
              <a:ext uri="{FF2B5EF4-FFF2-40B4-BE49-F238E27FC236}">
                <a16:creationId xmlns:a16="http://schemas.microsoft.com/office/drawing/2014/main" id="{8C24497D-7033-0859-5009-B856082B259E}"/>
              </a:ext>
            </a:extLst>
          </p:cNvPr>
          <p:cNvSpPr/>
          <p:nvPr userDrawn="1"/>
        </p:nvSpPr>
        <p:spPr>
          <a:xfrm>
            <a:off x="6137117" y="6340611"/>
            <a:ext cx="2965766"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graphicFrame>
        <p:nvGraphicFramePr>
          <p:cNvPr id="4" name="Table 4">
            <a:extLst>
              <a:ext uri="{FF2B5EF4-FFF2-40B4-BE49-F238E27FC236}">
                <a16:creationId xmlns:a16="http://schemas.microsoft.com/office/drawing/2014/main" id="{02727EB6-C260-E732-4929-5096AB27D441}"/>
              </a:ext>
            </a:extLst>
          </p:cNvPr>
          <p:cNvGraphicFramePr>
            <a:graphicFrameLocks noGrp="1"/>
          </p:cNvGraphicFramePr>
          <p:nvPr userDrawn="1">
            <p:extLst>
              <p:ext uri="{D42A27DB-BD31-4B8C-83A1-F6EECF244321}">
                <p14:modId xmlns:p14="http://schemas.microsoft.com/office/powerpoint/2010/main" val="3548560690"/>
              </p:ext>
            </p:extLst>
          </p:nvPr>
        </p:nvGraphicFramePr>
        <p:xfrm>
          <a:off x="228380" y="1219378"/>
          <a:ext cx="8686093" cy="5100218"/>
        </p:xfrm>
        <a:graphic>
          <a:graphicData uri="http://schemas.openxmlformats.org/drawingml/2006/table">
            <a:tbl>
              <a:tblPr firstRow="1" bandRow="1">
                <a:tableStyleId>{6E25E649-3F16-4E02-A733-19D2CDBF48F0}</a:tableStyleId>
              </a:tblPr>
              <a:tblGrid>
                <a:gridCol w="2610742">
                  <a:extLst>
                    <a:ext uri="{9D8B030D-6E8A-4147-A177-3AD203B41FA5}">
                      <a16:colId xmlns:a16="http://schemas.microsoft.com/office/drawing/2014/main" val="2907381801"/>
                    </a:ext>
                  </a:extLst>
                </a:gridCol>
                <a:gridCol w="6075351">
                  <a:extLst>
                    <a:ext uri="{9D8B030D-6E8A-4147-A177-3AD203B41FA5}">
                      <a16:colId xmlns:a16="http://schemas.microsoft.com/office/drawing/2014/main" val="1014323303"/>
                    </a:ext>
                  </a:extLst>
                </a:gridCol>
              </a:tblGrid>
              <a:tr h="330175">
                <a:tc>
                  <a:txBody>
                    <a:bodyPr/>
                    <a:lstStyle/>
                    <a:p>
                      <a:pPr>
                        <a:lnSpc>
                          <a:spcPct val="107000"/>
                        </a:lnSpc>
                        <a:spcAft>
                          <a:spcPts val="800"/>
                        </a:spcAft>
                      </a:pPr>
                      <a:r>
                        <a:rPr lang="en-GB" sz="1600" b="1">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Slide Title</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nSpc>
                          <a:spcPct val="107000"/>
                        </a:lnSpc>
                        <a:spcAft>
                          <a:spcPts val="800"/>
                        </a:spcAft>
                      </a:pPr>
                      <a:r>
                        <a:rPr lang="en-GB" sz="16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Explanation</a:t>
                      </a:r>
                      <a:endParaRPr lang="en-GB" sz="1600" dirty="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495567856"/>
                  </a:ext>
                </a:extLst>
              </a:tr>
              <a:tr h="330175">
                <a:tc>
                  <a:txBody>
                    <a:bodyPr/>
                    <a:lstStyle/>
                    <a:p>
                      <a:pPr>
                        <a:lnSpc>
                          <a:spcPct val="107000"/>
                        </a:lnSpc>
                        <a:spcAft>
                          <a:spcPts val="800"/>
                        </a:spcAft>
                      </a:pPr>
                      <a:r>
                        <a:rPr lang="en-GB" sz="16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Recap</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nSpc>
                          <a:spcPct val="107000"/>
                        </a:lnSpc>
                        <a:spcAft>
                          <a:spcPts val="800"/>
                        </a:spcAft>
                      </a:pPr>
                      <a:r>
                        <a:rPr lang="en-GB" sz="14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prior knowledge check or review prerequisite knowledge.</a:t>
                      </a:r>
                      <a:endParaRPr lang="en-GB" sz="140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121344555"/>
                  </a:ext>
                </a:extLst>
              </a:tr>
              <a:tr h="744331">
                <a:tc>
                  <a:txBody>
                    <a:bodyPr/>
                    <a:lstStyle/>
                    <a:p>
                      <a:pPr>
                        <a:lnSpc>
                          <a:spcPct val="107000"/>
                        </a:lnSpc>
                        <a:spcAft>
                          <a:spcPts val="800"/>
                        </a:spcAft>
                      </a:pPr>
                      <a:r>
                        <a:rPr lang="en-GB" sz="16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Big Idea</a:t>
                      </a:r>
                      <a:endParaRPr lang="en-GB" sz="1600" dirty="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to highlight key concepts or theorems. This could include the ‘why’ of the topic - including  “real-life” contextual scenarios, or putting into context of other mathematical concepts (past and future). </a:t>
                      </a:r>
                      <a:endParaRPr lang="en-GB" sz="1400" dirty="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488620264"/>
                  </a:ext>
                </a:extLst>
              </a:tr>
              <a:tr h="330175">
                <a:tc>
                  <a:txBody>
                    <a:bodyPr/>
                    <a:lstStyle/>
                    <a:p>
                      <a:pPr>
                        <a:lnSpc>
                          <a:spcPct val="107000"/>
                        </a:lnSpc>
                        <a:spcAft>
                          <a:spcPts val="800"/>
                        </a:spcAft>
                      </a:pPr>
                      <a:r>
                        <a:rPr lang="en-GB" sz="16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modelled by the teacher. Click-to-reveal solutions.</a:t>
                      </a:r>
                      <a:endParaRPr lang="en-GB" sz="1400" dirty="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823316511"/>
                  </a:ext>
                </a:extLst>
              </a:tr>
              <a:tr h="522174">
                <a:tc>
                  <a:txBody>
                    <a:bodyPr/>
                    <a:lstStyle/>
                    <a:p>
                      <a:pPr>
                        <a:lnSpc>
                          <a:spcPct val="107000"/>
                        </a:lnSpc>
                        <a:spcAft>
                          <a:spcPts val="800"/>
                        </a:spcAft>
                      </a:pPr>
                      <a:r>
                        <a:rPr lang="en-GB" sz="16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Your Understanding</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students and used for Assessment for Learning, primarily mini-whiteboard questions. Click-to-reveal solutions. </a:t>
                      </a:r>
                      <a:endParaRPr lang="en-GB" sz="140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4209011436"/>
                  </a:ext>
                </a:extLst>
              </a:tr>
              <a:tr h="744331">
                <a:tc>
                  <a:txBody>
                    <a:bodyPr/>
                    <a:lstStyle/>
                    <a:p>
                      <a:pPr>
                        <a:lnSpc>
                          <a:spcPct val="107000"/>
                        </a:lnSpc>
                        <a:spcAft>
                          <a:spcPts val="800"/>
                        </a:spcAft>
                      </a:pPr>
                      <a:r>
                        <a:rPr lang="en-GB" sz="16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Problem Pair</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‘Example’ and ‘Test Your Understanding’ above, but within the same slide to provide scaffold via modelled solution. Student question to be revealed after example solution. </a:t>
                      </a:r>
                      <a:endParaRPr lang="en-GB" sz="140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373779652"/>
                  </a:ext>
                </a:extLst>
              </a:tr>
              <a:tr h="744331">
                <a:tc>
                  <a:txBody>
                    <a:bodyPr/>
                    <a:lstStyle/>
                    <a:p>
                      <a:pPr>
                        <a:lnSpc>
                          <a:spcPct val="107000"/>
                        </a:lnSpc>
                        <a:spcAft>
                          <a:spcPts val="800"/>
                        </a:spcAft>
                      </a:pPr>
                      <a:r>
                        <a:rPr lang="en-GB" sz="16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Quickfire Questions</a:t>
                      </a:r>
                      <a:endParaRPr lang="en-GB" sz="160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fluency practice. Multiple questions in rapid succession, for calculations that can be completed mentally. This can be used for a full question/formulae use or to isolate a small part of the method.</a:t>
                      </a:r>
                      <a:endParaRPr lang="en-GB" sz="140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306600185"/>
                  </a:ext>
                </a:extLst>
              </a:tr>
              <a:tr h="744331">
                <a:tc>
                  <a:txBody>
                    <a:bodyPr/>
                    <a:lstStyle/>
                    <a:p>
                      <a:pPr>
                        <a:lnSpc>
                          <a:spcPct val="107000"/>
                        </a:lnSpc>
                        <a:spcAft>
                          <a:spcPts val="800"/>
                        </a:spcAft>
                      </a:pPr>
                      <a:r>
                        <a:rPr lang="en-GB" sz="16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Multi-choice Question</a:t>
                      </a:r>
                      <a:endParaRPr lang="en-GB" sz="1600" dirty="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tcPr>
                </a:tc>
                <a:tc>
                  <a:txBody>
                    <a:bodyPr/>
                    <a:lstStyle/>
                    <a:p>
                      <a:pPr>
                        <a:lnSpc>
                          <a:spcPct val="107000"/>
                        </a:lnSpc>
                        <a:spcAft>
                          <a:spcPts val="800"/>
                        </a:spcAft>
                      </a:pPr>
                      <a:r>
                        <a:rPr lang="en-GB" sz="1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diagnostic question. Multiple choice questions, with plausible distractors, to allow teachers to diagnose misconceptions and errors in student thinking, then adapt their lesson accordingly.</a:t>
                      </a:r>
                      <a:endParaRPr lang="en-GB" sz="1400" dirty="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274955280"/>
                  </a:ext>
                </a:extLst>
              </a:tr>
              <a:tr h="486368">
                <a:tc>
                  <a:txBody>
                    <a:bodyPr/>
                    <a:lstStyle/>
                    <a:p>
                      <a:pPr>
                        <a:lnSpc>
                          <a:spcPct val="107000"/>
                        </a:lnSpc>
                        <a:spcAft>
                          <a:spcPts val="800"/>
                        </a:spcAft>
                      </a:pPr>
                      <a:r>
                        <a:rPr lang="en-GB" sz="16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 Question</a:t>
                      </a:r>
                      <a:endParaRPr lang="en-GB" sz="1600" dirty="0">
                        <a:effectLst/>
                        <a:latin typeface="Calibri" panose="020F0502020204030204" pitchFamily="34" charset="0"/>
                        <a:ea typeface="Calibri" panose="020F0502020204030204" pitchFamily="34" charset="0"/>
                      </a:endParaRP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nSpc>
                          <a:spcPct val="107000"/>
                        </a:lnSpc>
                        <a:spcAft>
                          <a:spcPts val="800"/>
                        </a:spcAft>
                      </a:pPr>
                      <a:r>
                        <a:rPr lang="en-GB" sz="1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teacher or student. Click-to-reveal solutions.</a:t>
                      </a:r>
                      <a:endParaRPr lang="en-GB" sz="1400" dirty="0">
                        <a:effectLst/>
                        <a:latin typeface="Calibri" panose="020F0502020204030204" pitchFamily="34" charset="0"/>
                        <a:ea typeface="Calibri" panose="020F0502020204030204" pitchFamily="34" charset="0"/>
                      </a:endParaRP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80814626"/>
                  </a:ext>
                </a:extLst>
              </a:tr>
            </a:tbl>
          </a:graphicData>
        </a:graphic>
      </p:graphicFrame>
      <p:sp>
        <p:nvSpPr>
          <p:cNvPr id="6" name="TextBox 5">
            <a:extLst>
              <a:ext uri="{FF2B5EF4-FFF2-40B4-BE49-F238E27FC236}">
                <a16:creationId xmlns:a16="http://schemas.microsoft.com/office/drawing/2014/main" id="{9516AEC6-40A2-39B1-2A99-144146E802A3}"/>
              </a:ext>
            </a:extLst>
          </p:cNvPr>
          <p:cNvSpPr txBox="1"/>
          <p:nvPr userDrawn="1"/>
        </p:nvSpPr>
        <p:spPr>
          <a:xfrm>
            <a:off x="179512" y="622419"/>
            <a:ext cx="8698669" cy="523220"/>
          </a:xfrm>
          <a:prstGeom prst="rect">
            <a:avLst/>
          </a:prstGeom>
          <a:noFill/>
        </p:spPr>
        <p:txBody>
          <a:bodyPr wrap="square">
            <a:spAutoFit/>
          </a:bodyPr>
          <a:lstStyle/>
          <a:p>
            <a:r>
              <a:rPr lang="en-GB" sz="1400" b="0" dirty="0"/>
              <a:t>Though many slides in this resource will have titles specific to the topic, the slide titles in the table below are used consistently within DFL resources for specific pedagogical purposes:</a:t>
            </a:r>
          </a:p>
        </p:txBody>
      </p:sp>
    </p:spTree>
    <p:extLst>
      <p:ext uri="{BB962C8B-B14F-4D97-AF65-F5344CB8AC3E}">
        <p14:creationId xmlns:p14="http://schemas.microsoft.com/office/powerpoint/2010/main" val="51855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cher 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userDrawn="1"/>
        </p:nvSpPr>
        <p:spPr>
          <a:xfrm>
            <a:off x="-1"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4BC6FBD1-3F40-215F-9950-194BCEE0612F}"/>
              </a:ext>
            </a:extLst>
          </p:cNvPr>
          <p:cNvSpPr/>
          <p:nvPr userDrawn="1"/>
        </p:nvSpPr>
        <p:spPr>
          <a:xfrm>
            <a:off x="-1" y="0"/>
            <a:ext cx="9144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2"/>
                </a:solidFill>
              </a:rPr>
              <a:t> Teacher Notes</a:t>
            </a:r>
          </a:p>
        </p:txBody>
      </p:sp>
      <p:sp>
        <p:nvSpPr>
          <p:cNvPr id="9" name="Rectangle 8">
            <a:extLst>
              <a:ext uri="{FF2B5EF4-FFF2-40B4-BE49-F238E27FC236}">
                <a16:creationId xmlns:a16="http://schemas.microsoft.com/office/drawing/2014/main" id="{8C24497D-7033-0859-5009-B856082B259E}"/>
              </a:ext>
            </a:extLst>
          </p:cNvPr>
          <p:cNvSpPr/>
          <p:nvPr userDrawn="1"/>
        </p:nvSpPr>
        <p:spPr>
          <a:xfrm>
            <a:off x="6137117" y="6340611"/>
            <a:ext cx="2965766"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09218" y="985791"/>
            <a:ext cx="28295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09218" y="1453356"/>
            <a:ext cx="435278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4681219" y="985791"/>
            <a:ext cx="28295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4681219" y="1443513"/>
            <a:ext cx="435278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Box 1">
            <a:extLst>
              <a:ext uri="{FF2B5EF4-FFF2-40B4-BE49-F238E27FC236}">
                <a16:creationId xmlns:a16="http://schemas.microsoft.com/office/drawing/2014/main" id="{8BB4F0D2-8362-6EA3-2B9F-4F44E11BF344}"/>
              </a:ext>
            </a:extLst>
          </p:cNvPr>
          <p:cNvSpPr txBox="1"/>
          <p:nvPr userDrawn="1"/>
        </p:nvSpPr>
        <p:spPr>
          <a:xfrm>
            <a:off x="827334" y="5533655"/>
            <a:ext cx="2484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3" name="Rectangle 2">
            <a:extLst>
              <a:ext uri="{FF2B5EF4-FFF2-40B4-BE49-F238E27FC236}">
                <a16:creationId xmlns:a16="http://schemas.microsoft.com/office/drawing/2014/main" id="{D2210531-5EC6-D71C-F79D-E731E13CEAB8}"/>
              </a:ext>
            </a:extLst>
          </p:cNvPr>
          <p:cNvSpPr/>
          <p:nvPr userDrawn="1"/>
        </p:nvSpPr>
        <p:spPr>
          <a:xfrm>
            <a:off x="3453846" y="5520491"/>
            <a:ext cx="2484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4" name="TextBox 3">
            <a:extLst>
              <a:ext uri="{FF2B5EF4-FFF2-40B4-BE49-F238E27FC236}">
                <a16:creationId xmlns:a16="http://schemas.microsoft.com/office/drawing/2014/main" id="{D6B725ED-ED1B-396B-C50B-8422FFCE7697}"/>
              </a:ext>
            </a:extLst>
          </p:cNvPr>
          <p:cNvSpPr txBox="1"/>
          <p:nvPr userDrawn="1"/>
        </p:nvSpPr>
        <p:spPr>
          <a:xfrm>
            <a:off x="827334" y="5976870"/>
            <a:ext cx="2484000" cy="3385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a:t>
            </a:r>
          </a:p>
        </p:txBody>
      </p:sp>
      <p:sp>
        <p:nvSpPr>
          <p:cNvPr id="5" name="Rectangle 4">
            <a:extLst>
              <a:ext uri="{FF2B5EF4-FFF2-40B4-BE49-F238E27FC236}">
                <a16:creationId xmlns:a16="http://schemas.microsoft.com/office/drawing/2014/main" id="{0F08CEFB-EEF9-E021-EC7E-0403350B35F1}"/>
              </a:ext>
            </a:extLst>
          </p:cNvPr>
          <p:cNvSpPr/>
          <p:nvPr userDrawn="1"/>
        </p:nvSpPr>
        <p:spPr>
          <a:xfrm>
            <a:off x="95971" y="5533655"/>
            <a:ext cx="614271" cy="338554"/>
          </a:xfrm>
          <a:prstGeom prst="rect">
            <a:avLst/>
          </a:prstGeom>
        </p:spPr>
        <p:txBody>
          <a:bodyPr wrap="none">
            <a:spAutoFit/>
          </a:bodyPr>
          <a:lstStyle/>
          <a:p>
            <a:r>
              <a:rPr lang="en-GB" sz="1600" b="1" dirty="0"/>
              <a:t>Key</a:t>
            </a:r>
            <a:r>
              <a:rPr lang="en-GB" sz="1400" b="1" dirty="0"/>
              <a:t>:</a:t>
            </a:r>
          </a:p>
        </p:txBody>
      </p:sp>
      <p:sp>
        <p:nvSpPr>
          <p:cNvPr id="6" name="TextBox 5">
            <a:extLst>
              <a:ext uri="{FF2B5EF4-FFF2-40B4-BE49-F238E27FC236}">
                <a16:creationId xmlns:a16="http://schemas.microsoft.com/office/drawing/2014/main" id="{587F0483-47C8-8725-E5CC-6872712DC754}"/>
              </a:ext>
            </a:extLst>
          </p:cNvPr>
          <p:cNvSpPr txBox="1"/>
          <p:nvPr userDrawn="1"/>
        </p:nvSpPr>
        <p:spPr>
          <a:xfrm>
            <a:off x="3435975" y="6140186"/>
            <a:ext cx="2484000" cy="540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600" dirty="0">
                <a:solidFill>
                  <a:schemeClr val="bg1"/>
                </a:solidFill>
              </a:rPr>
              <a:t>Questioning/</a:t>
            </a:r>
            <a:br>
              <a:rPr lang="en-GB" sz="1600" dirty="0">
                <a:solidFill>
                  <a:schemeClr val="bg1"/>
                </a:solidFill>
              </a:rPr>
            </a:br>
            <a:r>
              <a:rPr lang="en-GB" sz="1600" dirty="0">
                <a:solidFill>
                  <a:schemeClr val="bg1"/>
                </a:solidFill>
              </a:rPr>
              <a:t>Discussion Prompt</a:t>
            </a:r>
          </a:p>
        </p:txBody>
      </p:sp>
      <p:sp>
        <p:nvSpPr>
          <p:cNvPr id="14" name="TextBox 13">
            <a:extLst>
              <a:ext uri="{FF2B5EF4-FFF2-40B4-BE49-F238E27FC236}">
                <a16:creationId xmlns:a16="http://schemas.microsoft.com/office/drawing/2014/main" id="{9E4253F9-0A99-AB09-905B-C82D9C937EC8}"/>
              </a:ext>
            </a:extLst>
          </p:cNvPr>
          <p:cNvSpPr txBox="1"/>
          <p:nvPr userDrawn="1"/>
        </p:nvSpPr>
        <p:spPr>
          <a:xfrm>
            <a:off x="6080358" y="5536237"/>
            <a:ext cx="2484000" cy="54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Tree>
    <p:extLst>
      <p:ext uri="{BB962C8B-B14F-4D97-AF65-F5344CB8AC3E}">
        <p14:creationId xmlns:p14="http://schemas.microsoft.com/office/powerpoint/2010/main" val="375050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er Notes with Representa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userDrawn="1"/>
        </p:nvSpPr>
        <p:spPr>
          <a:xfrm>
            <a:off x="-1"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4BC6FBD1-3F40-215F-9950-194BCEE0612F}"/>
              </a:ext>
            </a:extLst>
          </p:cNvPr>
          <p:cNvSpPr/>
          <p:nvPr userDrawn="1"/>
        </p:nvSpPr>
        <p:spPr>
          <a:xfrm>
            <a:off x="-1" y="0"/>
            <a:ext cx="9144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2"/>
                </a:solidFill>
              </a:rPr>
              <a:t> Teacher Notes</a:t>
            </a:r>
          </a:p>
        </p:txBody>
      </p:sp>
      <p:sp>
        <p:nvSpPr>
          <p:cNvPr id="9" name="Rectangle 8">
            <a:extLst>
              <a:ext uri="{FF2B5EF4-FFF2-40B4-BE49-F238E27FC236}">
                <a16:creationId xmlns:a16="http://schemas.microsoft.com/office/drawing/2014/main" id="{8C24497D-7033-0859-5009-B856082B259E}"/>
              </a:ext>
            </a:extLst>
          </p:cNvPr>
          <p:cNvSpPr/>
          <p:nvPr userDrawn="1"/>
        </p:nvSpPr>
        <p:spPr>
          <a:xfrm>
            <a:off x="6137117" y="6340611"/>
            <a:ext cx="2965766"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09218" y="985791"/>
            <a:ext cx="28295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09218" y="1453356"/>
            <a:ext cx="2829564"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2">
            <a:extLst>
              <a:ext uri="{FF2B5EF4-FFF2-40B4-BE49-F238E27FC236}">
                <a16:creationId xmlns:a16="http://schemas.microsoft.com/office/drawing/2014/main" id="{51020771-1347-9735-5BB5-A3C38ED655BC}"/>
              </a:ext>
            </a:extLst>
          </p:cNvPr>
          <p:cNvSpPr>
            <a:spLocks noGrp="1"/>
          </p:cNvSpPr>
          <p:nvPr>
            <p:ph type="body" idx="13" hasCustomPrompt="1"/>
          </p:nvPr>
        </p:nvSpPr>
        <p:spPr>
          <a:xfrm>
            <a:off x="3156831" y="1015269"/>
            <a:ext cx="28295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Representations Used</a:t>
            </a:r>
          </a:p>
        </p:txBody>
      </p:sp>
      <p:sp>
        <p:nvSpPr>
          <p:cNvPr id="3" name="Content Placeholder 3">
            <a:extLst>
              <a:ext uri="{FF2B5EF4-FFF2-40B4-BE49-F238E27FC236}">
                <a16:creationId xmlns:a16="http://schemas.microsoft.com/office/drawing/2014/main" id="{2756757B-BA63-0803-D594-6A2D257A77D6}"/>
              </a:ext>
            </a:extLst>
          </p:cNvPr>
          <p:cNvSpPr>
            <a:spLocks noGrp="1"/>
          </p:cNvSpPr>
          <p:nvPr>
            <p:ph sz="half" idx="14"/>
          </p:nvPr>
        </p:nvSpPr>
        <p:spPr>
          <a:xfrm>
            <a:off x="3174519" y="1453356"/>
            <a:ext cx="2829564"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6204444" y="985791"/>
            <a:ext cx="28295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6204444" y="1443513"/>
            <a:ext cx="2829564"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a:extLst>
              <a:ext uri="{FF2B5EF4-FFF2-40B4-BE49-F238E27FC236}">
                <a16:creationId xmlns:a16="http://schemas.microsoft.com/office/drawing/2014/main" id="{C2CEAD3A-AB77-DC5C-8037-D687584D49A6}"/>
              </a:ext>
            </a:extLst>
          </p:cNvPr>
          <p:cNvSpPr txBox="1"/>
          <p:nvPr userDrawn="1"/>
        </p:nvSpPr>
        <p:spPr>
          <a:xfrm>
            <a:off x="827334" y="5533655"/>
            <a:ext cx="2484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5" name="Rectangle 4">
            <a:extLst>
              <a:ext uri="{FF2B5EF4-FFF2-40B4-BE49-F238E27FC236}">
                <a16:creationId xmlns:a16="http://schemas.microsoft.com/office/drawing/2014/main" id="{E4CCB285-C4D8-21BD-E00A-5ADD79D8EF74}"/>
              </a:ext>
            </a:extLst>
          </p:cNvPr>
          <p:cNvSpPr/>
          <p:nvPr userDrawn="1"/>
        </p:nvSpPr>
        <p:spPr>
          <a:xfrm>
            <a:off x="3453846" y="5520491"/>
            <a:ext cx="2484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6" name="TextBox 5">
            <a:extLst>
              <a:ext uri="{FF2B5EF4-FFF2-40B4-BE49-F238E27FC236}">
                <a16:creationId xmlns:a16="http://schemas.microsoft.com/office/drawing/2014/main" id="{97E9530F-8410-EFE7-C06E-0DA4703EB176}"/>
              </a:ext>
            </a:extLst>
          </p:cNvPr>
          <p:cNvSpPr txBox="1"/>
          <p:nvPr userDrawn="1"/>
        </p:nvSpPr>
        <p:spPr>
          <a:xfrm>
            <a:off x="827334" y="5976870"/>
            <a:ext cx="2484000" cy="3385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a:t>
            </a:r>
          </a:p>
        </p:txBody>
      </p:sp>
      <p:sp>
        <p:nvSpPr>
          <p:cNvPr id="14" name="Rectangle 13">
            <a:extLst>
              <a:ext uri="{FF2B5EF4-FFF2-40B4-BE49-F238E27FC236}">
                <a16:creationId xmlns:a16="http://schemas.microsoft.com/office/drawing/2014/main" id="{D2AAE088-6D4E-BB38-F781-9C3971BCF7B9}"/>
              </a:ext>
            </a:extLst>
          </p:cNvPr>
          <p:cNvSpPr/>
          <p:nvPr userDrawn="1"/>
        </p:nvSpPr>
        <p:spPr>
          <a:xfrm>
            <a:off x="95971" y="5533655"/>
            <a:ext cx="614271" cy="338554"/>
          </a:xfrm>
          <a:prstGeom prst="rect">
            <a:avLst/>
          </a:prstGeom>
        </p:spPr>
        <p:txBody>
          <a:bodyPr wrap="none">
            <a:spAutoFit/>
          </a:bodyPr>
          <a:lstStyle/>
          <a:p>
            <a:r>
              <a:rPr lang="en-GB" sz="1600" b="1" dirty="0"/>
              <a:t>Key</a:t>
            </a:r>
            <a:r>
              <a:rPr lang="en-GB" sz="1400" b="1" dirty="0"/>
              <a:t>:</a:t>
            </a:r>
          </a:p>
        </p:txBody>
      </p:sp>
      <p:sp>
        <p:nvSpPr>
          <p:cNvPr id="15" name="TextBox 14">
            <a:extLst>
              <a:ext uri="{FF2B5EF4-FFF2-40B4-BE49-F238E27FC236}">
                <a16:creationId xmlns:a16="http://schemas.microsoft.com/office/drawing/2014/main" id="{87A83219-6A84-A842-253E-E8B20B160856}"/>
              </a:ext>
            </a:extLst>
          </p:cNvPr>
          <p:cNvSpPr txBox="1"/>
          <p:nvPr userDrawn="1"/>
        </p:nvSpPr>
        <p:spPr>
          <a:xfrm>
            <a:off x="3435975" y="6140186"/>
            <a:ext cx="2484000" cy="540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600" dirty="0">
                <a:solidFill>
                  <a:schemeClr val="bg1"/>
                </a:solidFill>
              </a:rPr>
              <a:t>Questioning/</a:t>
            </a:r>
            <a:br>
              <a:rPr lang="en-GB" sz="1600" dirty="0">
                <a:solidFill>
                  <a:schemeClr val="bg1"/>
                </a:solidFill>
              </a:rPr>
            </a:br>
            <a:r>
              <a:rPr lang="en-GB" sz="1600" dirty="0">
                <a:solidFill>
                  <a:schemeClr val="bg1"/>
                </a:solidFill>
              </a:rPr>
              <a:t>Discussion Prompt</a:t>
            </a:r>
          </a:p>
        </p:txBody>
      </p:sp>
      <p:sp>
        <p:nvSpPr>
          <p:cNvPr id="16" name="TextBox 15">
            <a:extLst>
              <a:ext uri="{FF2B5EF4-FFF2-40B4-BE49-F238E27FC236}">
                <a16:creationId xmlns:a16="http://schemas.microsoft.com/office/drawing/2014/main" id="{3D34FA08-2FA5-5670-2E55-7ACDB9379571}"/>
              </a:ext>
            </a:extLst>
          </p:cNvPr>
          <p:cNvSpPr txBox="1"/>
          <p:nvPr userDrawn="1"/>
        </p:nvSpPr>
        <p:spPr>
          <a:xfrm>
            <a:off x="6080358" y="5536237"/>
            <a:ext cx="2484000" cy="54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Tree>
    <p:extLst>
      <p:ext uri="{BB962C8B-B14F-4D97-AF65-F5344CB8AC3E}">
        <p14:creationId xmlns:p14="http://schemas.microsoft.com/office/powerpoint/2010/main" val="95252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DEA57E-1812-C978-D64B-16AF596E0F27}"/>
              </a:ext>
            </a:extLst>
          </p:cNvPr>
          <p:cNvSpPr/>
          <p:nvPr userDrawn="1"/>
        </p:nvSpPr>
        <p:spPr>
          <a:xfrm>
            <a:off x="0" y="16793"/>
            <a:ext cx="9144000" cy="548680"/>
          </a:xfrm>
          <a:prstGeom prst="rect">
            <a:avLst/>
          </a:prstGeom>
          <a:solidFill>
            <a:srgbClr val="222A3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p:nvPr>
        </p:nvSpPr>
        <p:spPr>
          <a:xfrm>
            <a:off x="107504" y="66616"/>
            <a:ext cx="8928992" cy="449034"/>
          </a:xfrm>
          <a:prstGeom prst="rect">
            <a:avLst/>
          </a:prstGeom>
        </p:spPr>
        <p:txBody>
          <a:bodyPr/>
          <a:lstStyle>
            <a:lvl1pPr>
              <a:defRPr sz="2800">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828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Q">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DEA57E-1812-C978-D64B-16AF596E0F27}"/>
              </a:ext>
            </a:extLst>
          </p:cNvPr>
          <p:cNvSpPr/>
          <p:nvPr userDrawn="1"/>
        </p:nvSpPr>
        <p:spPr>
          <a:xfrm>
            <a:off x="0" y="16793"/>
            <a:ext cx="9144000" cy="548680"/>
          </a:xfrm>
          <a:prstGeom prst="rect">
            <a:avLst/>
          </a:prstGeom>
          <a:solidFill>
            <a:srgbClr val="222A3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hasCustomPrompt="1"/>
          </p:nvPr>
        </p:nvSpPr>
        <p:spPr>
          <a:xfrm>
            <a:off x="107504" y="66616"/>
            <a:ext cx="8928992" cy="449034"/>
          </a:xfrm>
          <a:prstGeom prst="rect">
            <a:avLst/>
          </a:prstGeom>
        </p:spPr>
        <p:txBody>
          <a:bodyPr/>
          <a:lstStyle>
            <a:lvl1pPr>
              <a:defRPr sz="2800">
                <a:solidFill>
                  <a:schemeClr val="accent1"/>
                </a:solidFill>
              </a:defRPr>
            </a:lvl1pPr>
          </a:lstStyle>
          <a:p>
            <a:r>
              <a:rPr lang="en-US" dirty="0"/>
              <a:t>Multi-choice Question</a:t>
            </a:r>
            <a:endParaRPr lang="en-GB" dirty="0"/>
          </a:p>
        </p:txBody>
      </p:sp>
      <p:sp>
        <p:nvSpPr>
          <p:cNvPr id="3" name="Content Placeholder 2"/>
          <p:cNvSpPr>
            <a:spLocks noGrp="1"/>
          </p:cNvSpPr>
          <p:nvPr>
            <p:ph idx="1"/>
          </p:nvPr>
        </p:nvSpPr>
        <p:spPr>
          <a:xfrm>
            <a:off x="468000" y="764704"/>
            <a:ext cx="8208000" cy="4254016"/>
          </a:xfrm>
          <a:solidFill>
            <a:schemeClr val="tx2"/>
          </a:solidFill>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A16FD889-5545-A5A1-5998-4621FF63A0B3}"/>
              </a:ext>
            </a:extLst>
          </p:cNvPr>
          <p:cNvSpPr>
            <a:spLocks noGrp="1"/>
          </p:cNvSpPr>
          <p:nvPr>
            <p:ph type="body" sz="quarter" idx="11" hasCustomPrompt="1"/>
          </p:nvPr>
        </p:nvSpPr>
        <p:spPr>
          <a:xfrm>
            <a:off x="466870" y="5018720"/>
            <a:ext cx="2052000" cy="1295400"/>
          </a:xfrm>
          <a:solidFill>
            <a:schemeClr val="accent5"/>
          </a:solidFill>
        </p:spPr>
        <p:txBody>
          <a:bodyPr anchor="ctr"/>
          <a:lstStyle>
            <a:lvl1pPr marL="0" indent="0" algn="ctr">
              <a:buNone/>
              <a:defRPr>
                <a:latin typeface="+mn-lt"/>
              </a:defRPr>
            </a:lvl1pPr>
          </a:lstStyle>
          <a:p>
            <a:pPr lvl="0"/>
            <a:r>
              <a:rPr lang="en-GB" dirty="0"/>
              <a:t>A</a:t>
            </a:r>
          </a:p>
          <a:p>
            <a:pPr lvl="0"/>
            <a:r>
              <a:rPr lang="en-GB" dirty="0"/>
              <a:t>Option 1</a:t>
            </a:r>
          </a:p>
        </p:txBody>
      </p:sp>
      <p:sp>
        <p:nvSpPr>
          <p:cNvPr id="7" name="Text Placeholder 4">
            <a:extLst>
              <a:ext uri="{FF2B5EF4-FFF2-40B4-BE49-F238E27FC236}">
                <a16:creationId xmlns:a16="http://schemas.microsoft.com/office/drawing/2014/main" id="{CF9AE5FA-053C-0565-00DE-D085BA05865C}"/>
              </a:ext>
            </a:extLst>
          </p:cNvPr>
          <p:cNvSpPr>
            <a:spLocks noGrp="1"/>
          </p:cNvSpPr>
          <p:nvPr>
            <p:ph type="body" sz="quarter" idx="12" hasCustomPrompt="1"/>
          </p:nvPr>
        </p:nvSpPr>
        <p:spPr>
          <a:xfrm>
            <a:off x="2517687" y="5018720"/>
            <a:ext cx="2052000" cy="1295400"/>
          </a:xfrm>
          <a:solidFill>
            <a:schemeClr val="accent4"/>
          </a:solidFill>
        </p:spPr>
        <p:txBody>
          <a:bodyPr anchor="ctr"/>
          <a:lstStyle>
            <a:lvl1pPr marL="0" indent="0" algn="ctr">
              <a:buNone/>
              <a:defRPr>
                <a:latin typeface="+mn-lt"/>
              </a:defRPr>
            </a:lvl1pPr>
          </a:lstStyle>
          <a:p>
            <a:pPr lvl="0"/>
            <a:r>
              <a:rPr lang="en-GB" dirty="0"/>
              <a:t>B</a:t>
            </a:r>
          </a:p>
          <a:p>
            <a:pPr lvl="0"/>
            <a:r>
              <a:rPr lang="en-GB" dirty="0"/>
              <a:t>Option 2</a:t>
            </a:r>
          </a:p>
        </p:txBody>
      </p:sp>
      <p:sp>
        <p:nvSpPr>
          <p:cNvPr id="9" name="Text Placeholder 4">
            <a:extLst>
              <a:ext uri="{FF2B5EF4-FFF2-40B4-BE49-F238E27FC236}">
                <a16:creationId xmlns:a16="http://schemas.microsoft.com/office/drawing/2014/main" id="{67AE0685-A4ED-C18E-D6BD-24A91AD51B17}"/>
              </a:ext>
            </a:extLst>
          </p:cNvPr>
          <p:cNvSpPr>
            <a:spLocks noGrp="1"/>
          </p:cNvSpPr>
          <p:nvPr>
            <p:ph type="body" sz="quarter" idx="13"/>
          </p:nvPr>
        </p:nvSpPr>
        <p:spPr>
          <a:xfrm>
            <a:off x="4568504" y="5018720"/>
            <a:ext cx="2052000" cy="1295400"/>
          </a:xfrm>
          <a:solidFill>
            <a:schemeClr val="accent6"/>
          </a:solidFill>
        </p:spPr>
        <p:txBody>
          <a:bodyPr anchor="ctr"/>
          <a:lstStyle>
            <a:lvl1pPr marL="0" indent="0" algn="ctr">
              <a:buNone/>
              <a:defRPr>
                <a:latin typeface="+mn-lt"/>
              </a:defRPr>
            </a:lvl1pPr>
          </a:lstStyle>
          <a:p>
            <a:pPr lvl="0"/>
            <a:r>
              <a:rPr lang="en-GB" dirty="0"/>
              <a:t>C</a:t>
            </a:r>
          </a:p>
          <a:p>
            <a:pPr lvl="0"/>
            <a:r>
              <a:rPr lang="en-GB" dirty="0"/>
              <a:t>Option 3</a:t>
            </a:r>
          </a:p>
        </p:txBody>
      </p:sp>
      <p:sp>
        <p:nvSpPr>
          <p:cNvPr id="10" name="Text Placeholder 4">
            <a:extLst>
              <a:ext uri="{FF2B5EF4-FFF2-40B4-BE49-F238E27FC236}">
                <a16:creationId xmlns:a16="http://schemas.microsoft.com/office/drawing/2014/main" id="{4C2A19CC-6E76-AB4B-0B0A-AF96874F3F1E}"/>
              </a:ext>
            </a:extLst>
          </p:cNvPr>
          <p:cNvSpPr>
            <a:spLocks noGrp="1"/>
          </p:cNvSpPr>
          <p:nvPr>
            <p:ph type="body" sz="quarter" idx="14" hasCustomPrompt="1"/>
          </p:nvPr>
        </p:nvSpPr>
        <p:spPr>
          <a:xfrm>
            <a:off x="6619320" y="5018720"/>
            <a:ext cx="2052000" cy="1295400"/>
          </a:xfrm>
          <a:solidFill>
            <a:schemeClr val="accent3"/>
          </a:solidFill>
        </p:spPr>
        <p:txBody>
          <a:bodyPr anchor="ctr"/>
          <a:lstStyle>
            <a:lvl1pPr marL="0" indent="0" algn="ctr">
              <a:buNone/>
              <a:defRPr>
                <a:latin typeface="+mn-lt"/>
              </a:defRPr>
            </a:lvl1pPr>
          </a:lstStyle>
          <a:p>
            <a:pPr lvl="0"/>
            <a:r>
              <a:rPr lang="en-GB" dirty="0"/>
              <a:t>D</a:t>
            </a:r>
          </a:p>
          <a:p>
            <a:pPr lvl="0"/>
            <a:r>
              <a:rPr lang="en-GB" dirty="0"/>
              <a:t>Option 4</a:t>
            </a:r>
          </a:p>
        </p:txBody>
      </p:sp>
    </p:spTree>
    <p:extLst>
      <p:ext uri="{BB962C8B-B14F-4D97-AF65-F5344CB8AC3E}">
        <p14:creationId xmlns:p14="http://schemas.microsoft.com/office/powerpoint/2010/main" val="275975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P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DEA57E-1812-C978-D64B-16AF596E0F27}"/>
              </a:ext>
            </a:extLst>
          </p:cNvPr>
          <p:cNvSpPr/>
          <p:nvPr userDrawn="1"/>
        </p:nvSpPr>
        <p:spPr>
          <a:xfrm>
            <a:off x="0" y="16793"/>
            <a:ext cx="9144000" cy="548680"/>
          </a:xfrm>
          <a:prstGeom prst="rect">
            <a:avLst/>
          </a:prstGeom>
          <a:solidFill>
            <a:srgbClr val="222A3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3" name="Content Placeholder 2"/>
          <p:cNvSpPr>
            <a:spLocks noGrp="1"/>
          </p:cNvSpPr>
          <p:nvPr>
            <p:ph idx="1"/>
          </p:nvPr>
        </p:nvSpPr>
        <p:spPr>
          <a:xfrm>
            <a:off x="107506" y="684864"/>
            <a:ext cx="4356200" cy="524902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a:extLst>
              <a:ext uri="{FF2B5EF4-FFF2-40B4-BE49-F238E27FC236}">
                <a16:creationId xmlns:a16="http://schemas.microsoft.com/office/drawing/2014/main" id="{46F67B28-A612-686F-3C9B-E47A38FE77C6}"/>
              </a:ext>
            </a:extLst>
          </p:cNvPr>
          <p:cNvSpPr>
            <a:spLocks noGrp="1"/>
          </p:cNvSpPr>
          <p:nvPr>
            <p:ph idx="13"/>
          </p:nvPr>
        </p:nvSpPr>
        <p:spPr>
          <a:xfrm>
            <a:off x="4679506" y="700255"/>
            <a:ext cx="4356200" cy="524902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a:extLst>
              <a:ext uri="{FF2B5EF4-FFF2-40B4-BE49-F238E27FC236}">
                <a16:creationId xmlns:a16="http://schemas.microsoft.com/office/drawing/2014/main" id="{D73216EE-EF1C-6D95-5AB7-FD2489211BBE}"/>
              </a:ext>
            </a:extLst>
          </p:cNvPr>
          <p:cNvSpPr txBox="1"/>
          <p:nvPr userDrawn="1"/>
        </p:nvSpPr>
        <p:spPr>
          <a:xfrm>
            <a:off x="105274" y="41407"/>
            <a:ext cx="4356200" cy="523220"/>
          </a:xfrm>
          <a:prstGeom prst="rect">
            <a:avLst/>
          </a:prstGeom>
          <a:noFill/>
        </p:spPr>
        <p:txBody>
          <a:bodyPr wrap="square">
            <a:spAutoFit/>
          </a:bodyPr>
          <a:lstStyle/>
          <a:p>
            <a:r>
              <a:rPr lang="en-US" sz="2800" b="1" dirty="0">
                <a:solidFill>
                  <a:schemeClr val="accent1"/>
                </a:solidFill>
              </a:rPr>
              <a:t>Example</a:t>
            </a:r>
            <a:endParaRPr lang="en-GB" sz="2800" b="1" dirty="0">
              <a:solidFill>
                <a:schemeClr val="accent1"/>
              </a:solidFill>
            </a:endParaRPr>
          </a:p>
        </p:txBody>
      </p:sp>
      <p:sp>
        <p:nvSpPr>
          <p:cNvPr id="12" name="TextBox 11">
            <a:extLst>
              <a:ext uri="{FF2B5EF4-FFF2-40B4-BE49-F238E27FC236}">
                <a16:creationId xmlns:a16="http://schemas.microsoft.com/office/drawing/2014/main" id="{4E8C10EA-BFB4-EB90-164C-B90ADF051181}"/>
              </a:ext>
            </a:extLst>
          </p:cNvPr>
          <p:cNvSpPr txBox="1"/>
          <p:nvPr userDrawn="1"/>
        </p:nvSpPr>
        <p:spPr>
          <a:xfrm>
            <a:off x="4679506" y="41407"/>
            <a:ext cx="4356200" cy="523220"/>
          </a:xfrm>
          <a:prstGeom prst="rect">
            <a:avLst/>
          </a:prstGeom>
          <a:noFill/>
        </p:spPr>
        <p:txBody>
          <a:bodyPr wrap="square">
            <a:spAutoFit/>
          </a:bodyPr>
          <a:lstStyle/>
          <a:p>
            <a:r>
              <a:rPr lang="en-US" sz="2800" b="1" dirty="0">
                <a:solidFill>
                  <a:schemeClr val="accent1"/>
                </a:solidFill>
              </a:rPr>
              <a:t>Test Your Understanding</a:t>
            </a:r>
            <a:endParaRPr lang="en-GB" sz="2800" b="1" dirty="0">
              <a:solidFill>
                <a:schemeClr val="accent1"/>
              </a:solidFill>
            </a:endParaRPr>
          </a:p>
        </p:txBody>
      </p:sp>
      <p:cxnSp>
        <p:nvCxnSpPr>
          <p:cNvPr id="2" name="Straight Connector 1">
            <a:extLst>
              <a:ext uri="{FF2B5EF4-FFF2-40B4-BE49-F238E27FC236}">
                <a16:creationId xmlns:a16="http://schemas.microsoft.com/office/drawing/2014/main" id="{AB81DAA1-DE76-4A2F-8494-8A4A9E0458A2}"/>
              </a:ext>
            </a:extLst>
          </p:cNvPr>
          <p:cNvCxnSpPr>
            <a:cxnSpLocks/>
          </p:cNvCxnSpPr>
          <p:nvPr userDrawn="1"/>
        </p:nvCxnSpPr>
        <p:spPr>
          <a:xfrm>
            <a:off x="4554025" y="707392"/>
            <a:ext cx="17975" cy="588996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663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031E71-2A53-ABC2-C841-FB21C01C7E19}"/>
              </a:ext>
            </a:extLst>
          </p:cNvPr>
          <p:cNvSpPr/>
          <p:nvPr userDrawn="1"/>
        </p:nvSpPr>
        <p:spPr>
          <a:xfrm>
            <a:off x="0" y="16793"/>
            <a:ext cx="9144000" cy="548680"/>
          </a:xfrm>
          <a:prstGeom prst="rect">
            <a:avLst/>
          </a:prstGeom>
          <a:solidFill>
            <a:srgbClr val="222A3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p:nvPr>
        </p:nvSpPr>
        <p:spPr>
          <a:xfrm>
            <a:off x="107504" y="66616"/>
            <a:ext cx="8928992" cy="449034"/>
          </a:xfrm>
          <a:prstGeom prst="rect">
            <a:avLst/>
          </a:prstGeom>
        </p:spPr>
        <p:txBody>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3934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 y="27631"/>
            <a:ext cx="9142856" cy="449034"/>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5809471"/>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2" r:id="rId3"/>
    <p:sldLayoutId id="2147483665" r:id="rId4"/>
    <p:sldLayoutId id="2147483663" r:id="rId5"/>
    <p:sldLayoutId id="2147483650" r:id="rId6"/>
    <p:sldLayoutId id="2147483667" r:id="rId7"/>
    <p:sldLayoutId id="2147483664" r:id="rId8"/>
    <p:sldLayoutId id="2147483654" r:id="rId9"/>
    <p:sldLayoutId id="2147483655" r:id="rId10"/>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 y="27631"/>
            <a:ext cx="9142856" cy="449034"/>
          </a:xfrm>
          <a:prstGeom prst="rect">
            <a:avLst/>
          </a:prstGeom>
        </p:spPr>
        <p:txBody>
          <a:bodyPr vert="horz" lIns="91440" tIns="45720" rIns="91440" bIns="45720" rtlCol="0" anchor="ctr">
            <a:noAutofit/>
          </a:bodyPr>
          <a:lstStyle/>
          <a:p>
            <a:r>
              <a:rPr lang="en-GB"/>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8505319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2PKqsv7bK50?list=PLiUUFwHmAwsloQ9CZybkJdrS7hyZWh5EF" TargetMode="External"/><Relationship Id="rId1" Type="http://schemas.openxmlformats.org/officeDocument/2006/relationships/video" Target="https://www.youtube.com/embed/7PdBrp93iA4?list=PLiUUFwHmAwsloQ9CZybkJdrS7hyZWh5EF" TargetMode="External"/><Relationship Id="rId5" Type="http://schemas.openxmlformats.org/officeDocument/2006/relationships/image" Target="../media/image48.jpe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23E9F2-32A2-16DB-AD8A-F0C7BA8F1BF3}"/>
              </a:ext>
            </a:extLst>
          </p:cNvPr>
          <p:cNvSpPr>
            <a:spLocks noGrp="1"/>
          </p:cNvSpPr>
          <p:nvPr>
            <p:ph type="ctrTitle"/>
          </p:nvPr>
        </p:nvSpPr>
        <p:spPr>
          <a:xfrm>
            <a:off x="0" y="2365447"/>
            <a:ext cx="9144000" cy="711803"/>
          </a:xfrm>
        </p:spPr>
        <p:txBody>
          <a:bodyPr/>
          <a:lstStyle/>
          <a:p>
            <a:r>
              <a:rPr lang="en-GB" dirty="0"/>
              <a:t>Getting Started with Dr Frost </a:t>
            </a:r>
          </a:p>
        </p:txBody>
      </p:sp>
      <p:sp>
        <p:nvSpPr>
          <p:cNvPr id="4" name="Text Placeholder 3">
            <a:extLst>
              <a:ext uri="{FF2B5EF4-FFF2-40B4-BE49-F238E27FC236}">
                <a16:creationId xmlns:a16="http://schemas.microsoft.com/office/drawing/2014/main" id="{D2D2668C-0374-B93A-B7C2-00037BC38167}"/>
              </a:ext>
            </a:extLst>
          </p:cNvPr>
          <p:cNvSpPr>
            <a:spLocks noGrp="1"/>
          </p:cNvSpPr>
          <p:nvPr>
            <p:ph type="body" sz="quarter" idx="10"/>
          </p:nvPr>
        </p:nvSpPr>
        <p:spPr/>
        <p:txBody>
          <a:bodyPr/>
          <a:lstStyle/>
          <a:p>
            <a:r>
              <a:rPr lang="en-GB" dirty="0"/>
              <a:t>September 2023</a:t>
            </a:r>
          </a:p>
        </p:txBody>
      </p:sp>
      <p:sp>
        <p:nvSpPr>
          <p:cNvPr id="5" name="Title 2">
            <a:extLst>
              <a:ext uri="{FF2B5EF4-FFF2-40B4-BE49-F238E27FC236}">
                <a16:creationId xmlns:a16="http://schemas.microsoft.com/office/drawing/2014/main" id="{90CB7CD0-4B00-EFFA-8CE1-5B49AAA1E52B}"/>
              </a:ext>
            </a:extLst>
          </p:cNvPr>
          <p:cNvSpPr txBox="1">
            <a:spLocks/>
          </p:cNvSpPr>
          <p:nvPr/>
        </p:nvSpPr>
        <p:spPr>
          <a:xfrm>
            <a:off x="0" y="3068948"/>
            <a:ext cx="9144000" cy="7118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222A35"/>
                </a:solidFill>
                <a:latin typeface="+mj-lt"/>
                <a:ea typeface="+mj-ea"/>
                <a:cs typeface="+mj-cs"/>
              </a:defRPr>
            </a:lvl1pPr>
          </a:lstStyle>
          <a:p>
            <a:r>
              <a:rPr lang="en-GB" sz="3200" dirty="0"/>
              <a:t>A guide for students</a:t>
            </a:r>
          </a:p>
        </p:txBody>
      </p:sp>
    </p:spTree>
    <p:extLst>
      <p:ext uri="{BB962C8B-B14F-4D97-AF65-F5344CB8AC3E}">
        <p14:creationId xmlns:p14="http://schemas.microsoft.com/office/powerpoint/2010/main" val="249116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FB12-0B0D-3E73-17E6-7730DEC21495}"/>
              </a:ext>
            </a:extLst>
          </p:cNvPr>
          <p:cNvSpPr>
            <a:spLocks noGrp="1"/>
          </p:cNvSpPr>
          <p:nvPr>
            <p:ph type="ctrTitle"/>
          </p:nvPr>
        </p:nvSpPr>
        <p:spPr/>
        <p:txBody>
          <a:bodyPr/>
          <a:lstStyle/>
          <a:p>
            <a:r>
              <a:rPr lang="en-GB" dirty="0"/>
              <a:t>Completing an assigned task</a:t>
            </a:r>
          </a:p>
        </p:txBody>
      </p:sp>
      <p:pic>
        <p:nvPicPr>
          <p:cNvPr id="9" name="Picture 8">
            <a:extLst>
              <a:ext uri="{FF2B5EF4-FFF2-40B4-BE49-F238E27FC236}">
                <a16:creationId xmlns:a16="http://schemas.microsoft.com/office/drawing/2014/main" id="{AC153580-7CCE-6D57-6EF7-8D6DB30F9975}"/>
              </a:ext>
            </a:extLst>
          </p:cNvPr>
          <p:cNvPicPr>
            <a:picLocks noChangeAspect="1"/>
          </p:cNvPicPr>
          <p:nvPr/>
        </p:nvPicPr>
        <p:blipFill>
          <a:blip r:embed="rId2"/>
          <a:stretch>
            <a:fillRect/>
          </a:stretch>
        </p:blipFill>
        <p:spPr>
          <a:xfrm>
            <a:off x="13584" y="711803"/>
            <a:ext cx="9144000" cy="5601657"/>
          </a:xfrm>
          <a:prstGeom prst="rect">
            <a:avLst/>
          </a:prstGeom>
        </p:spPr>
      </p:pic>
      <p:cxnSp>
        <p:nvCxnSpPr>
          <p:cNvPr id="10" name="Straight Arrow Connector 9">
            <a:extLst>
              <a:ext uri="{FF2B5EF4-FFF2-40B4-BE49-F238E27FC236}">
                <a16:creationId xmlns:a16="http://schemas.microsoft.com/office/drawing/2014/main" id="{E35B38E7-C9B6-631C-ECC4-B6F6C19001D8}"/>
              </a:ext>
            </a:extLst>
          </p:cNvPr>
          <p:cNvCxnSpPr>
            <a:cxnSpLocks/>
          </p:cNvCxnSpPr>
          <p:nvPr/>
        </p:nvCxnSpPr>
        <p:spPr>
          <a:xfrm flipH="1" flipV="1">
            <a:off x="7812360" y="3645024"/>
            <a:ext cx="360040" cy="129614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8D1C00FC-BBBB-98EA-2107-4DFC1A56509F}"/>
              </a:ext>
            </a:extLst>
          </p:cNvPr>
          <p:cNvSpPr txBox="1"/>
          <p:nvPr/>
        </p:nvSpPr>
        <p:spPr>
          <a:xfrm>
            <a:off x="5940152" y="4725144"/>
            <a:ext cx="2736304" cy="1077218"/>
          </a:xfrm>
          <a:prstGeom prst="rect">
            <a:avLst/>
          </a:prstGeom>
          <a:solidFill>
            <a:srgbClr val="EEF3E2"/>
          </a:solidFill>
          <a:ln>
            <a:solidFill>
              <a:srgbClr val="BAE947"/>
            </a:solidFill>
          </a:ln>
        </p:spPr>
        <p:txBody>
          <a:bodyPr wrap="square" rtlCol="0">
            <a:spAutoFit/>
          </a:bodyPr>
          <a:lstStyle/>
          <a:p>
            <a:r>
              <a:rPr lang="en-US" sz="1600" dirty="0"/>
              <a:t>If the question you’ve answered is an exam question, you will be shown the mark scheme.</a:t>
            </a:r>
            <a:endParaRPr lang="en-GB" sz="1600" dirty="0"/>
          </a:p>
        </p:txBody>
      </p:sp>
      <p:cxnSp>
        <p:nvCxnSpPr>
          <p:cNvPr id="14" name="Straight Arrow Connector 13">
            <a:extLst>
              <a:ext uri="{FF2B5EF4-FFF2-40B4-BE49-F238E27FC236}">
                <a16:creationId xmlns:a16="http://schemas.microsoft.com/office/drawing/2014/main" id="{14DF3938-2200-60AC-4DF9-1A2F6E571084}"/>
              </a:ext>
            </a:extLst>
          </p:cNvPr>
          <p:cNvCxnSpPr>
            <a:cxnSpLocks/>
          </p:cNvCxnSpPr>
          <p:nvPr/>
        </p:nvCxnSpPr>
        <p:spPr>
          <a:xfrm flipH="1" flipV="1">
            <a:off x="3203849" y="5661248"/>
            <a:ext cx="648071" cy="688232"/>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32AF8620-2B0D-23A2-929E-511B948BA74B}"/>
              </a:ext>
            </a:extLst>
          </p:cNvPr>
          <p:cNvSpPr txBox="1"/>
          <p:nvPr/>
        </p:nvSpPr>
        <p:spPr>
          <a:xfrm>
            <a:off x="3347864" y="6021072"/>
            <a:ext cx="2376264" cy="584775"/>
          </a:xfrm>
          <a:prstGeom prst="rect">
            <a:avLst/>
          </a:prstGeom>
          <a:solidFill>
            <a:srgbClr val="EEF3E2"/>
          </a:solidFill>
          <a:ln>
            <a:solidFill>
              <a:srgbClr val="BAE947"/>
            </a:solidFill>
          </a:ln>
        </p:spPr>
        <p:txBody>
          <a:bodyPr wrap="square" rtlCol="0">
            <a:spAutoFit/>
          </a:bodyPr>
          <a:lstStyle/>
          <a:p>
            <a:r>
              <a:rPr lang="en-US" sz="1600" dirty="0"/>
              <a:t>Write feedback to your teacher here.</a:t>
            </a:r>
            <a:endParaRPr lang="en-GB" sz="1600" dirty="0"/>
          </a:p>
        </p:txBody>
      </p:sp>
      <p:cxnSp>
        <p:nvCxnSpPr>
          <p:cNvPr id="19" name="Straight Arrow Connector 18">
            <a:extLst>
              <a:ext uri="{FF2B5EF4-FFF2-40B4-BE49-F238E27FC236}">
                <a16:creationId xmlns:a16="http://schemas.microsoft.com/office/drawing/2014/main" id="{6089152F-5E7F-B72D-C6A9-550FE39A747A}"/>
              </a:ext>
            </a:extLst>
          </p:cNvPr>
          <p:cNvCxnSpPr>
            <a:cxnSpLocks/>
          </p:cNvCxnSpPr>
          <p:nvPr/>
        </p:nvCxnSpPr>
        <p:spPr>
          <a:xfrm flipV="1">
            <a:off x="1187624" y="1182288"/>
            <a:ext cx="72008" cy="65681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20" name="TextBox 19">
            <a:extLst>
              <a:ext uri="{FF2B5EF4-FFF2-40B4-BE49-F238E27FC236}">
                <a16:creationId xmlns:a16="http://schemas.microsoft.com/office/drawing/2014/main" id="{A0FC0D8B-CAD7-4E54-2927-210637F50681}"/>
              </a:ext>
            </a:extLst>
          </p:cNvPr>
          <p:cNvSpPr txBox="1"/>
          <p:nvPr/>
        </p:nvSpPr>
        <p:spPr>
          <a:xfrm>
            <a:off x="179512" y="1423606"/>
            <a:ext cx="5472608" cy="584775"/>
          </a:xfrm>
          <a:prstGeom prst="rect">
            <a:avLst/>
          </a:prstGeom>
          <a:solidFill>
            <a:srgbClr val="EEF3E2"/>
          </a:solidFill>
          <a:ln>
            <a:solidFill>
              <a:srgbClr val="BAE947"/>
            </a:solidFill>
          </a:ln>
        </p:spPr>
        <p:txBody>
          <a:bodyPr wrap="square" rtlCol="0">
            <a:spAutoFit/>
          </a:bodyPr>
          <a:lstStyle/>
          <a:p>
            <a:r>
              <a:rPr lang="en-US" sz="1600" dirty="0"/>
              <a:t>Every question you answer impacts your mastery for that skill. It may go up, down or stay the same.</a:t>
            </a:r>
            <a:endParaRPr lang="en-GB" sz="1600" dirty="0"/>
          </a:p>
        </p:txBody>
      </p:sp>
    </p:spTree>
    <p:extLst>
      <p:ext uri="{BB962C8B-B14F-4D97-AF65-F5344CB8AC3E}">
        <p14:creationId xmlns:p14="http://schemas.microsoft.com/office/powerpoint/2010/main" val="126971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060D-0AF3-0025-123E-630602A844FA}"/>
              </a:ext>
            </a:extLst>
          </p:cNvPr>
          <p:cNvSpPr>
            <a:spLocks noGrp="1"/>
          </p:cNvSpPr>
          <p:nvPr>
            <p:ph type="ctrTitle"/>
          </p:nvPr>
        </p:nvSpPr>
        <p:spPr/>
        <p:txBody>
          <a:bodyPr/>
          <a:lstStyle/>
          <a:p>
            <a:r>
              <a:rPr lang="en-GB" dirty="0"/>
              <a:t>Completing an assigned task</a:t>
            </a:r>
          </a:p>
        </p:txBody>
      </p:sp>
      <p:pic>
        <p:nvPicPr>
          <p:cNvPr id="4" name="Picture 3">
            <a:extLst>
              <a:ext uri="{FF2B5EF4-FFF2-40B4-BE49-F238E27FC236}">
                <a16:creationId xmlns:a16="http://schemas.microsoft.com/office/drawing/2014/main" id="{30F983D3-CD7A-501F-3CF3-E0E07800C28E}"/>
              </a:ext>
            </a:extLst>
          </p:cNvPr>
          <p:cNvPicPr>
            <a:picLocks noChangeAspect="1"/>
          </p:cNvPicPr>
          <p:nvPr/>
        </p:nvPicPr>
        <p:blipFill>
          <a:blip r:embed="rId2"/>
          <a:stretch>
            <a:fillRect/>
          </a:stretch>
        </p:blipFill>
        <p:spPr>
          <a:xfrm>
            <a:off x="0" y="657532"/>
            <a:ext cx="9144000" cy="5542936"/>
          </a:xfrm>
          <a:prstGeom prst="rect">
            <a:avLst/>
          </a:prstGeom>
        </p:spPr>
      </p:pic>
      <p:cxnSp>
        <p:nvCxnSpPr>
          <p:cNvPr id="5" name="Straight Arrow Connector 4">
            <a:extLst>
              <a:ext uri="{FF2B5EF4-FFF2-40B4-BE49-F238E27FC236}">
                <a16:creationId xmlns:a16="http://schemas.microsoft.com/office/drawing/2014/main" id="{334CEADF-17A2-D2C5-13FC-64795542E49F}"/>
              </a:ext>
            </a:extLst>
          </p:cNvPr>
          <p:cNvCxnSpPr>
            <a:cxnSpLocks/>
          </p:cNvCxnSpPr>
          <p:nvPr/>
        </p:nvCxnSpPr>
        <p:spPr>
          <a:xfrm flipV="1">
            <a:off x="4499992" y="4221088"/>
            <a:ext cx="1440160" cy="129614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166C46DF-CD86-6C9C-F8FF-0AC859EC8312}"/>
              </a:ext>
            </a:extLst>
          </p:cNvPr>
          <p:cNvSpPr txBox="1"/>
          <p:nvPr/>
        </p:nvSpPr>
        <p:spPr>
          <a:xfrm>
            <a:off x="1043608" y="5301208"/>
            <a:ext cx="4392488" cy="830997"/>
          </a:xfrm>
          <a:prstGeom prst="rect">
            <a:avLst/>
          </a:prstGeom>
          <a:solidFill>
            <a:srgbClr val="EEF3E2"/>
          </a:solidFill>
          <a:ln>
            <a:solidFill>
              <a:srgbClr val="BAE947"/>
            </a:solidFill>
          </a:ln>
        </p:spPr>
        <p:txBody>
          <a:bodyPr wrap="square" rtlCol="0">
            <a:spAutoFit/>
          </a:bodyPr>
          <a:lstStyle/>
          <a:p>
            <a:r>
              <a:rPr lang="en-GB" sz="1600" dirty="0"/>
              <a:t>If the question is a Key Skill question, you will be shown the full written method in the solution.</a:t>
            </a:r>
          </a:p>
        </p:txBody>
      </p:sp>
    </p:spTree>
    <p:extLst>
      <p:ext uri="{BB962C8B-B14F-4D97-AF65-F5344CB8AC3E}">
        <p14:creationId xmlns:p14="http://schemas.microsoft.com/office/powerpoint/2010/main" val="360511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84CF-26A5-7861-2266-0F0BD9F28113}"/>
              </a:ext>
            </a:extLst>
          </p:cNvPr>
          <p:cNvSpPr>
            <a:spLocks noGrp="1"/>
          </p:cNvSpPr>
          <p:nvPr>
            <p:ph type="ctrTitle"/>
          </p:nvPr>
        </p:nvSpPr>
        <p:spPr/>
        <p:txBody>
          <a:bodyPr/>
          <a:lstStyle/>
          <a:p>
            <a:r>
              <a:rPr lang="en-GB" dirty="0"/>
              <a:t>Completing an assigned task</a:t>
            </a:r>
          </a:p>
        </p:txBody>
      </p:sp>
      <p:pic>
        <p:nvPicPr>
          <p:cNvPr id="4" name="Picture 3">
            <a:extLst>
              <a:ext uri="{FF2B5EF4-FFF2-40B4-BE49-F238E27FC236}">
                <a16:creationId xmlns:a16="http://schemas.microsoft.com/office/drawing/2014/main" id="{E8DA7AD0-1A53-E6BD-5471-48A1FF5BD541}"/>
              </a:ext>
            </a:extLst>
          </p:cNvPr>
          <p:cNvPicPr>
            <a:picLocks noChangeAspect="1"/>
          </p:cNvPicPr>
          <p:nvPr/>
        </p:nvPicPr>
        <p:blipFill>
          <a:blip r:embed="rId2"/>
          <a:stretch>
            <a:fillRect/>
          </a:stretch>
        </p:blipFill>
        <p:spPr>
          <a:xfrm>
            <a:off x="13584" y="711803"/>
            <a:ext cx="9144000" cy="5020753"/>
          </a:xfrm>
          <a:prstGeom prst="rect">
            <a:avLst/>
          </a:prstGeom>
        </p:spPr>
      </p:pic>
      <p:cxnSp>
        <p:nvCxnSpPr>
          <p:cNvPr id="5" name="Straight Arrow Connector 4">
            <a:extLst>
              <a:ext uri="{FF2B5EF4-FFF2-40B4-BE49-F238E27FC236}">
                <a16:creationId xmlns:a16="http://schemas.microsoft.com/office/drawing/2014/main" id="{F33BF0EB-666A-DD1E-E6B0-CB4D6F291B9E}"/>
              </a:ext>
            </a:extLst>
          </p:cNvPr>
          <p:cNvCxnSpPr>
            <a:cxnSpLocks/>
          </p:cNvCxnSpPr>
          <p:nvPr/>
        </p:nvCxnSpPr>
        <p:spPr>
          <a:xfrm flipV="1">
            <a:off x="4499992" y="4221088"/>
            <a:ext cx="1440160" cy="129614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031A3890-F0C2-5DD0-573D-80D3FB4DA003}"/>
              </a:ext>
            </a:extLst>
          </p:cNvPr>
          <p:cNvSpPr txBox="1"/>
          <p:nvPr/>
        </p:nvSpPr>
        <p:spPr>
          <a:xfrm>
            <a:off x="1475656" y="4702277"/>
            <a:ext cx="4248472" cy="830997"/>
          </a:xfrm>
          <a:prstGeom prst="rect">
            <a:avLst/>
          </a:prstGeom>
          <a:solidFill>
            <a:srgbClr val="EEF3E2"/>
          </a:solidFill>
          <a:ln>
            <a:solidFill>
              <a:srgbClr val="BAE947"/>
            </a:solidFill>
          </a:ln>
        </p:spPr>
        <p:txBody>
          <a:bodyPr wrap="square" rtlCol="0">
            <a:spAutoFit/>
          </a:bodyPr>
          <a:lstStyle/>
          <a:p>
            <a:r>
              <a:rPr lang="en-GB" sz="1600" dirty="0"/>
              <a:t>If your teacher only allows you </a:t>
            </a:r>
            <a:r>
              <a:rPr lang="en-GB" sz="1600" b="1" dirty="0"/>
              <a:t>one attempt </a:t>
            </a:r>
            <a:r>
              <a:rPr lang="en-GB" sz="1600" dirty="0"/>
              <a:t>at the task, you’ll be shown the solution for incorrect answers.</a:t>
            </a:r>
          </a:p>
        </p:txBody>
      </p:sp>
      <p:sp>
        <p:nvSpPr>
          <p:cNvPr id="9" name="TextBox 8">
            <a:extLst>
              <a:ext uri="{FF2B5EF4-FFF2-40B4-BE49-F238E27FC236}">
                <a16:creationId xmlns:a16="http://schemas.microsoft.com/office/drawing/2014/main" id="{98495F55-4E1C-F433-BAF9-942AEB259406}"/>
              </a:ext>
            </a:extLst>
          </p:cNvPr>
          <p:cNvSpPr txBox="1"/>
          <p:nvPr/>
        </p:nvSpPr>
        <p:spPr>
          <a:xfrm>
            <a:off x="251520" y="5859149"/>
            <a:ext cx="8784976" cy="338554"/>
          </a:xfrm>
          <a:prstGeom prst="rect">
            <a:avLst/>
          </a:prstGeom>
          <a:solidFill>
            <a:srgbClr val="EEF3E2"/>
          </a:solidFill>
          <a:ln>
            <a:solidFill>
              <a:srgbClr val="BAE947"/>
            </a:solidFill>
          </a:ln>
        </p:spPr>
        <p:txBody>
          <a:bodyPr wrap="square" rtlCol="0">
            <a:spAutoFit/>
          </a:bodyPr>
          <a:lstStyle/>
          <a:p>
            <a:r>
              <a:rPr lang="en-GB" sz="1600" b="1" dirty="0"/>
              <a:t>Top tip: </a:t>
            </a:r>
            <a:r>
              <a:rPr lang="en-GB" sz="1600" dirty="0"/>
              <a:t>Read the solution, write down the steps and use it to help you with future questions.</a:t>
            </a:r>
            <a:endParaRPr lang="en-GB" sz="1600" b="1" dirty="0"/>
          </a:p>
        </p:txBody>
      </p:sp>
    </p:spTree>
    <p:extLst>
      <p:ext uri="{BB962C8B-B14F-4D97-AF65-F5344CB8AC3E}">
        <p14:creationId xmlns:p14="http://schemas.microsoft.com/office/powerpoint/2010/main" val="9367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0E7C-0FCE-3209-972B-CAA77C69C83C}"/>
              </a:ext>
            </a:extLst>
          </p:cNvPr>
          <p:cNvSpPr>
            <a:spLocks noGrp="1"/>
          </p:cNvSpPr>
          <p:nvPr>
            <p:ph type="ctrTitle"/>
          </p:nvPr>
        </p:nvSpPr>
        <p:spPr/>
        <p:txBody>
          <a:bodyPr/>
          <a:lstStyle/>
          <a:p>
            <a:r>
              <a:rPr lang="en-GB" dirty="0"/>
              <a:t>Completing an assigned task</a:t>
            </a:r>
          </a:p>
        </p:txBody>
      </p:sp>
      <p:pic>
        <p:nvPicPr>
          <p:cNvPr id="4" name="Picture 3">
            <a:extLst>
              <a:ext uri="{FF2B5EF4-FFF2-40B4-BE49-F238E27FC236}">
                <a16:creationId xmlns:a16="http://schemas.microsoft.com/office/drawing/2014/main" id="{2BB7F4EB-AE4F-885B-6C8C-AC076512FB35}"/>
              </a:ext>
            </a:extLst>
          </p:cNvPr>
          <p:cNvPicPr>
            <a:picLocks noChangeAspect="1"/>
          </p:cNvPicPr>
          <p:nvPr/>
        </p:nvPicPr>
        <p:blipFill>
          <a:blip r:embed="rId2"/>
          <a:stretch>
            <a:fillRect/>
          </a:stretch>
        </p:blipFill>
        <p:spPr>
          <a:xfrm>
            <a:off x="-1" y="711803"/>
            <a:ext cx="9144000" cy="4134678"/>
          </a:xfrm>
          <a:prstGeom prst="rect">
            <a:avLst/>
          </a:prstGeom>
        </p:spPr>
      </p:pic>
      <p:cxnSp>
        <p:nvCxnSpPr>
          <p:cNvPr id="5" name="Straight Arrow Connector 4">
            <a:extLst>
              <a:ext uri="{FF2B5EF4-FFF2-40B4-BE49-F238E27FC236}">
                <a16:creationId xmlns:a16="http://schemas.microsoft.com/office/drawing/2014/main" id="{3AFF0576-2B44-82AD-752D-A3E15A07C773}"/>
              </a:ext>
            </a:extLst>
          </p:cNvPr>
          <p:cNvCxnSpPr>
            <a:cxnSpLocks/>
          </p:cNvCxnSpPr>
          <p:nvPr/>
        </p:nvCxnSpPr>
        <p:spPr>
          <a:xfrm flipV="1">
            <a:off x="4499992" y="4221088"/>
            <a:ext cx="1440160" cy="129614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1251FD3A-C050-34E6-9456-8E5A22AAFD4A}"/>
              </a:ext>
            </a:extLst>
          </p:cNvPr>
          <p:cNvSpPr txBox="1"/>
          <p:nvPr/>
        </p:nvSpPr>
        <p:spPr>
          <a:xfrm>
            <a:off x="517132" y="4725144"/>
            <a:ext cx="8136904" cy="1323439"/>
          </a:xfrm>
          <a:prstGeom prst="rect">
            <a:avLst/>
          </a:prstGeom>
          <a:solidFill>
            <a:srgbClr val="EEF3E2"/>
          </a:solidFill>
          <a:ln>
            <a:solidFill>
              <a:srgbClr val="BAE947"/>
            </a:solidFill>
          </a:ln>
        </p:spPr>
        <p:txBody>
          <a:bodyPr wrap="square" rtlCol="0">
            <a:spAutoFit/>
          </a:bodyPr>
          <a:lstStyle/>
          <a:p>
            <a:r>
              <a:rPr lang="en-GB" sz="1600" dirty="0"/>
              <a:t>If your teacher allows you </a:t>
            </a:r>
            <a:r>
              <a:rPr lang="en-GB" sz="1600" b="1" dirty="0"/>
              <a:t>to reattempt </a:t>
            </a:r>
            <a:r>
              <a:rPr lang="en-GB" sz="1600" dirty="0"/>
              <a:t>the task and if the task is a fixed set of questions (</a:t>
            </a:r>
            <a:r>
              <a:rPr lang="en-GB" sz="1600" dirty="0" err="1"/>
              <a:t>ie</a:t>
            </a:r>
            <a:r>
              <a:rPr lang="en-GB" sz="1600" dirty="0"/>
              <a:t>. Everyone in the class has the same set of questions) then you won’t be shown the solution.</a:t>
            </a:r>
          </a:p>
          <a:p>
            <a:endParaRPr lang="en-GB" sz="1600" dirty="0"/>
          </a:p>
          <a:p>
            <a:r>
              <a:rPr lang="en-GB" sz="1600" dirty="0"/>
              <a:t>This means you can reattempt the questions you got wrong and try for a better mark.</a:t>
            </a:r>
          </a:p>
        </p:txBody>
      </p:sp>
    </p:spTree>
    <p:extLst>
      <p:ext uri="{BB962C8B-B14F-4D97-AF65-F5344CB8AC3E}">
        <p14:creationId xmlns:p14="http://schemas.microsoft.com/office/powerpoint/2010/main" val="116634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611E-9BEC-0059-F406-BDC1995027B9}"/>
              </a:ext>
            </a:extLst>
          </p:cNvPr>
          <p:cNvSpPr>
            <a:spLocks noGrp="1"/>
          </p:cNvSpPr>
          <p:nvPr>
            <p:ph type="ctrTitle"/>
          </p:nvPr>
        </p:nvSpPr>
        <p:spPr/>
        <p:txBody>
          <a:bodyPr/>
          <a:lstStyle/>
          <a:p>
            <a:r>
              <a:rPr lang="en-GB" dirty="0"/>
              <a:t>Completing an assigned task</a:t>
            </a:r>
          </a:p>
        </p:txBody>
      </p:sp>
      <p:pic>
        <p:nvPicPr>
          <p:cNvPr id="4" name="Picture 3">
            <a:extLst>
              <a:ext uri="{FF2B5EF4-FFF2-40B4-BE49-F238E27FC236}">
                <a16:creationId xmlns:a16="http://schemas.microsoft.com/office/drawing/2014/main" id="{5895563F-E765-588C-87BD-670036212CF4}"/>
              </a:ext>
            </a:extLst>
          </p:cNvPr>
          <p:cNvPicPr>
            <a:picLocks noChangeAspect="1"/>
          </p:cNvPicPr>
          <p:nvPr/>
        </p:nvPicPr>
        <p:blipFill>
          <a:blip r:embed="rId2"/>
          <a:stretch>
            <a:fillRect/>
          </a:stretch>
        </p:blipFill>
        <p:spPr>
          <a:xfrm>
            <a:off x="-1" y="711803"/>
            <a:ext cx="9144000" cy="4240539"/>
          </a:xfrm>
          <a:prstGeom prst="rect">
            <a:avLst/>
          </a:prstGeom>
        </p:spPr>
      </p:pic>
      <p:cxnSp>
        <p:nvCxnSpPr>
          <p:cNvPr id="5" name="Straight Arrow Connector 4">
            <a:extLst>
              <a:ext uri="{FF2B5EF4-FFF2-40B4-BE49-F238E27FC236}">
                <a16:creationId xmlns:a16="http://schemas.microsoft.com/office/drawing/2014/main" id="{FD9D5C92-92DB-DAD3-C297-24D5F57EE028}"/>
              </a:ext>
            </a:extLst>
          </p:cNvPr>
          <p:cNvCxnSpPr>
            <a:cxnSpLocks/>
          </p:cNvCxnSpPr>
          <p:nvPr/>
        </p:nvCxnSpPr>
        <p:spPr>
          <a:xfrm flipV="1">
            <a:off x="4810444" y="4653136"/>
            <a:ext cx="1440160" cy="129614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91EBCD6C-EDE9-E661-B8DB-34D44B49CE66}"/>
              </a:ext>
            </a:extLst>
          </p:cNvPr>
          <p:cNvSpPr txBox="1"/>
          <p:nvPr/>
        </p:nvSpPr>
        <p:spPr>
          <a:xfrm>
            <a:off x="827584" y="5157192"/>
            <a:ext cx="7848872" cy="1077218"/>
          </a:xfrm>
          <a:prstGeom prst="rect">
            <a:avLst/>
          </a:prstGeom>
          <a:solidFill>
            <a:srgbClr val="EEF3E2"/>
          </a:solidFill>
          <a:ln>
            <a:solidFill>
              <a:srgbClr val="BAE947"/>
            </a:solidFill>
          </a:ln>
        </p:spPr>
        <p:txBody>
          <a:bodyPr wrap="square" rtlCol="0">
            <a:spAutoFit/>
          </a:bodyPr>
          <a:lstStyle/>
          <a:p>
            <a:r>
              <a:rPr lang="en-GB" sz="1600" dirty="0"/>
              <a:t>You can press ‘</a:t>
            </a:r>
            <a:r>
              <a:rPr lang="en-GB" sz="1600" b="1" dirty="0"/>
              <a:t>Continue Later’ </a:t>
            </a:r>
            <a:r>
              <a:rPr lang="en-GB" sz="1600" dirty="0"/>
              <a:t>and come back to the task.</a:t>
            </a:r>
          </a:p>
          <a:p>
            <a:endParaRPr lang="en-GB" sz="1600" dirty="0"/>
          </a:p>
          <a:p>
            <a:r>
              <a:rPr lang="en-GB" sz="1600" dirty="0"/>
              <a:t>If the homework has a </a:t>
            </a:r>
            <a:r>
              <a:rPr lang="en-GB" sz="1600" b="1" dirty="0"/>
              <a:t>time limit</a:t>
            </a:r>
            <a:r>
              <a:rPr lang="en-GB" sz="1600" dirty="0"/>
              <a:t> then you will need to complete the task in one sitting, as the timer will continue to count down even if you close the task.</a:t>
            </a:r>
          </a:p>
        </p:txBody>
      </p:sp>
    </p:spTree>
    <p:extLst>
      <p:ext uri="{BB962C8B-B14F-4D97-AF65-F5344CB8AC3E}">
        <p14:creationId xmlns:p14="http://schemas.microsoft.com/office/powerpoint/2010/main" val="147210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B2A1A3-4EA9-9D1E-EE07-E079A8AD36F3}"/>
              </a:ext>
            </a:extLst>
          </p:cNvPr>
          <p:cNvPicPr>
            <a:picLocks noChangeAspect="1"/>
          </p:cNvPicPr>
          <p:nvPr/>
        </p:nvPicPr>
        <p:blipFill>
          <a:blip r:embed="rId2"/>
          <a:stretch>
            <a:fillRect/>
          </a:stretch>
        </p:blipFill>
        <p:spPr>
          <a:xfrm>
            <a:off x="-14750" y="711803"/>
            <a:ext cx="9144000" cy="4160993"/>
          </a:xfrm>
          <a:prstGeom prst="rect">
            <a:avLst/>
          </a:prstGeom>
        </p:spPr>
      </p:pic>
      <p:sp>
        <p:nvSpPr>
          <p:cNvPr id="2" name="Title 1">
            <a:extLst>
              <a:ext uri="{FF2B5EF4-FFF2-40B4-BE49-F238E27FC236}">
                <a16:creationId xmlns:a16="http://schemas.microsoft.com/office/drawing/2014/main" id="{48191773-A065-DE1A-1151-FFAF7D390E5A}"/>
              </a:ext>
            </a:extLst>
          </p:cNvPr>
          <p:cNvSpPr>
            <a:spLocks noGrp="1"/>
          </p:cNvSpPr>
          <p:nvPr>
            <p:ph type="ctrTitle"/>
          </p:nvPr>
        </p:nvSpPr>
        <p:spPr/>
        <p:txBody>
          <a:bodyPr/>
          <a:lstStyle/>
          <a:p>
            <a:r>
              <a:rPr lang="en-GB" dirty="0"/>
              <a:t>Completing as assigned task</a:t>
            </a:r>
          </a:p>
        </p:txBody>
      </p:sp>
      <p:cxnSp>
        <p:nvCxnSpPr>
          <p:cNvPr id="5" name="Straight Arrow Connector 4">
            <a:extLst>
              <a:ext uri="{FF2B5EF4-FFF2-40B4-BE49-F238E27FC236}">
                <a16:creationId xmlns:a16="http://schemas.microsoft.com/office/drawing/2014/main" id="{8A3EDBF0-8C2E-31AC-0AE1-4A13E0F9D94C}"/>
              </a:ext>
            </a:extLst>
          </p:cNvPr>
          <p:cNvCxnSpPr>
            <a:cxnSpLocks/>
          </p:cNvCxnSpPr>
          <p:nvPr/>
        </p:nvCxnSpPr>
        <p:spPr>
          <a:xfrm flipV="1">
            <a:off x="1331640" y="3933056"/>
            <a:ext cx="504056" cy="1368152"/>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82CCCBB9-8D24-14BB-2B64-C479EF15F232}"/>
              </a:ext>
            </a:extLst>
          </p:cNvPr>
          <p:cNvSpPr txBox="1"/>
          <p:nvPr/>
        </p:nvSpPr>
        <p:spPr>
          <a:xfrm>
            <a:off x="661148" y="4949266"/>
            <a:ext cx="7848872" cy="584775"/>
          </a:xfrm>
          <a:prstGeom prst="rect">
            <a:avLst/>
          </a:prstGeom>
          <a:solidFill>
            <a:srgbClr val="EEF3E2"/>
          </a:solidFill>
          <a:ln>
            <a:solidFill>
              <a:srgbClr val="BAE947"/>
            </a:solidFill>
          </a:ln>
        </p:spPr>
        <p:txBody>
          <a:bodyPr wrap="square" rtlCol="0">
            <a:spAutoFit/>
          </a:bodyPr>
          <a:lstStyle/>
          <a:p>
            <a:r>
              <a:rPr lang="en-GB" sz="1600" dirty="0"/>
              <a:t>If you press ‘</a:t>
            </a:r>
            <a:r>
              <a:rPr lang="en-GB" sz="1600" b="1" dirty="0"/>
              <a:t>Continue Later’ </a:t>
            </a:r>
            <a:r>
              <a:rPr lang="en-GB" sz="1600" dirty="0"/>
              <a:t> simply go to the home dashboard and click on the homework again.</a:t>
            </a:r>
          </a:p>
        </p:txBody>
      </p:sp>
    </p:spTree>
    <p:extLst>
      <p:ext uri="{BB962C8B-B14F-4D97-AF65-F5344CB8AC3E}">
        <p14:creationId xmlns:p14="http://schemas.microsoft.com/office/powerpoint/2010/main" val="861993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16AF-DDE5-CA9B-5431-998E974D4934}"/>
              </a:ext>
            </a:extLst>
          </p:cNvPr>
          <p:cNvSpPr>
            <a:spLocks noGrp="1"/>
          </p:cNvSpPr>
          <p:nvPr>
            <p:ph type="ctrTitle"/>
          </p:nvPr>
        </p:nvSpPr>
        <p:spPr/>
        <p:txBody>
          <a:bodyPr/>
          <a:lstStyle/>
          <a:p>
            <a:r>
              <a:rPr lang="en-GB" dirty="0"/>
              <a:t>Completing an assigned task</a:t>
            </a:r>
          </a:p>
        </p:txBody>
      </p:sp>
      <p:pic>
        <p:nvPicPr>
          <p:cNvPr id="4" name="Picture 3">
            <a:extLst>
              <a:ext uri="{FF2B5EF4-FFF2-40B4-BE49-F238E27FC236}">
                <a16:creationId xmlns:a16="http://schemas.microsoft.com/office/drawing/2014/main" id="{1135CB25-93E3-62F2-CFFC-B1145E6A939A}"/>
              </a:ext>
            </a:extLst>
          </p:cNvPr>
          <p:cNvPicPr>
            <a:picLocks noChangeAspect="1"/>
          </p:cNvPicPr>
          <p:nvPr/>
        </p:nvPicPr>
        <p:blipFill>
          <a:blip r:embed="rId2"/>
          <a:stretch>
            <a:fillRect/>
          </a:stretch>
        </p:blipFill>
        <p:spPr>
          <a:xfrm>
            <a:off x="0" y="711803"/>
            <a:ext cx="9144000" cy="5010112"/>
          </a:xfrm>
          <a:prstGeom prst="rect">
            <a:avLst/>
          </a:prstGeom>
        </p:spPr>
      </p:pic>
      <p:cxnSp>
        <p:nvCxnSpPr>
          <p:cNvPr id="5" name="Straight Arrow Connector 4">
            <a:extLst>
              <a:ext uri="{FF2B5EF4-FFF2-40B4-BE49-F238E27FC236}">
                <a16:creationId xmlns:a16="http://schemas.microsoft.com/office/drawing/2014/main" id="{FDD5F370-A24E-7C19-3457-52046200F270}"/>
              </a:ext>
            </a:extLst>
          </p:cNvPr>
          <p:cNvCxnSpPr>
            <a:cxnSpLocks/>
          </p:cNvCxnSpPr>
          <p:nvPr/>
        </p:nvCxnSpPr>
        <p:spPr>
          <a:xfrm flipH="1" flipV="1">
            <a:off x="4572000" y="1340768"/>
            <a:ext cx="1008112" cy="50405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23899112-8203-0597-99CF-2A5B46DB9C87}"/>
              </a:ext>
            </a:extLst>
          </p:cNvPr>
          <p:cNvSpPr txBox="1"/>
          <p:nvPr/>
        </p:nvSpPr>
        <p:spPr>
          <a:xfrm>
            <a:off x="4716016" y="1628800"/>
            <a:ext cx="2808312" cy="338554"/>
          </a:xfrm>
          <a:prstGeom prst="rect">
            <a:avLst/>
          </a:prstGeom>
          <a:solidFill>
            <a:srgbClr val="EEF3E2"/>
          </a:solidFill>
          <a:ln>
            <a:solidFill>
              <a:srgbClr val="BAE947"/>
            </a:solidFill>
          </a:ln>
        </p:spPr>
        <p:txBody>
          <a:bodyPr wrap="square" rtlCol="0">
            <a:spAutoFit/>
          </a:bodyPr>
          <a:lstStyle/>
          <a:p>
            <a:r>
              <a:rPr lang="en-GB" sz="1600" dirty="0"/>
              <a:t>Press </a:t>
            </a:r>
            <a:r>
              <a:rPr lang="en-GB" sz="1600" b="1" dirty="0"/>
              <a:t>‘Continue Attempt’.</a:t>
            </a:r>
          </a:p>
        </p:txBody>
      </p:sp>
    </p:spTree>
    <p:extLst>
      <p:ext uri="{BB962C8B-B14F-4D97-AF65-F5344CB8AC3E}">
        <p14:creationId xmlns:p14="http://schemas.microsoft.com/office/powerpoint/2010/main" val="669155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59E5-2163-9D88-3FE6-6697D4DD85ED}"/>
              </a:ext>
            </a:extLst>
          </p:cNvPr>
          <p:cNvSpPr>
            <a:spLocks noGrp="1"/>
          </p:cNvSpPr>
          <p:nvPr>
            <p:ph type="ctrTitle"/>
          </p:nvPr>
        </p:nvSpPr>
        <p:spPr/>
        <p:txBody>
          <a:bodyPr/>
          <a:lstStyle/>
          <a:p>
            <a:r>
              <a:rPr lang="en-GB" dirty="0"/>
              <a:t>Completing an assigned task</a:t>
            </a:r>
          </a:p>
        </p:txBody>
      </p:sp>
      <p:pic>
        <p:nvPicPr>
          <p:cNvPr id="3" name="Picture 2">
            <a:extLst>
              <a:ext uri="{FF2B5EF4-FFF2-40B4-BE49-F238E27FC236}">
                <a16:creationId xmlns:a16="http://schemas.microsoft.com/office/drawing/2014/main" id="{A983B9C8-3461-ED15-3A55-2A54F04CFAC7}"/>
              </a:ext>
            </a:extLst>
          </p:cNvPr>
          <p:cNvPicPr>
            <a:picLocks noChangeAspect="1"/>
          </p:cNvPicPr>
          <p:nvPr/>
        </p:nvPicPr>
        <p:blipFill>
          <a:blip r:embed="rId2"/>
          <a:stretch>
            <a:fillRect/>
          </a:stretch>
        </p:blipFill>
        <p:spPr>
          <a:xfrm>
            <a:off x="285051" y="908720"/>
            <a:ext cx="8729770" cy="4392488"/>
          </a:xfrm>
          <a:prstGeom prst="rect">
            <a:avLst/>
          </a:prstGeom>
        </p:spPr>
      </p:pic>
      <p:cxnSp>
        <p:nvCxnSpPr>
          <p:cNvPr id="5" name="Straight Arrow Connector 4">
            <a:extLst>
              <a:ext uri="{FF2B5EF4-FFF2-40B4-BE49-F238E27FC236}">
                <a16:creationId xmlns:a16="http://schemas.microsoft.com/office/drawing/2014/main" id="{B2C3EC7C-2861-13DD-94CC-14C31BB3AD3A}"/>
              </a:ext>
            </a:extLst>
          </p:cNvPr>
          <p:cNvCxnSpPr>
            <a:cxnSpLocks/>
          </p:cNvCxnSpPr>
          <p:nvPr/>
        </p:nvCxnSpPr>
        <p:spPr>
          <a:xfrm flipV="1">
            <a:off x="4649936" y="4894947"/>
            <a:ext cx="282104" cy="838309"/>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DE7DB9A0-2FFD-4265-0439-74E183B7FD0C}"/>
              </a:ext>
            </a:extLst>
          </p:cNvPr>
          <p:cNvSpPr txBox="1"/>
          <p:nvPr/>
        </p:nvSpPr>
        <p:spPr>
          <a:xfrm>
            <a:off x="186373" y="5496797"/>
            <a:ext cx="8856984" cy="738664"/>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At the end of the task you will have earned practice points and your mastery progression with the skills in the task will be recorded. You can press </a:t>
            </a:r>
            <a:r>
              <a:rPr lang="en-US" sz="1400" b="1" dirty="0"/>
              <a:t>‘Review Answers’ </a:t>
            </a:r>
            <a:r>
              <a:rPr lang="en-US" sz="1400" dirty="0"/>
              <a:t> to write feedback comments and to reattempt the task for a better mark.</a:t>
            </a:r>
            <a:endParaRPr lang="en-GB" sz="1400" b="1" dirty="0"/>
          </a:p>
        </p:txBody>
      </p:sp>
    </p:spTree>
    <p:extLst>
      <p:ext uri="{BB962C8B-B14F-4D97-AF65-F5344CB8AC3E}">
        <p14:creationId xmlns:p14="http://schemas.microsoft.com/office/powerpoint/2010/main" val="425814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2F2B-0576-2E26-0437-ACE6A859529B}"/>
              </a:ext>
            </a:extLst>
          </p:cNvPr>
          <p:cNvSpPr>
            <a:spLocks noGrp="1"/>
          </p:cNvSpPr>
          <p:nvPr>
            <p:ph type="ctrTitle"/>
          </p:nvPr>
        </p:nvSpPr>
        <p:spPr/>
        <p:txBody>
          <a:bodyPr/>
          <a:lstStyle/>
          <a:p>
            <a:r>
              <a:rPr lang="en-GB" dirty="0"/>
              <a:t>Reviewing a task</a:t>
            </a:r>
          </a:p>
        </p:txBody>
      </p:sp>
      <p:pic>
        <p:nvPicPr>
          <p:cNvPr id="4" name="Picture 3">
            <a:extLst>
              <a:ext uri="{FF2B5EF4-FFF2-40B4-BE49-F238E27FC236}">
                <a16:creationId xmlns:a16="http://schemas.microsoft.com/office/drawing/2014/main" id="{36026B0F-CA54-4376-9FF4-70978F87E098}"/>
              </a:ext>
            </a:extLst>
          </p:cNvPr>
          <p:cNvPicPr>
            <a:picLocks noChangeAspect="1"/>
          </p:cNvPicPr>
          <p:nvPr/>
        </p:nvPicPr>
        <p:blipFill>
          <a:blip r:embed="rId2"/>
          <a:stretch>
            <a:fillRect/>
          </a:stretch>
        </p:blipFill>
        <p:spPr>
          <a:xfrm>
            <a:off x="0" y="701985"/>
            <a:ext cx="9144000" cy="4193265"/>
          </a:xfrm>
          <a:prstGeom prst="rect">
            <a:avLst/>
          </a:prstGeom>
        </p:spPr>
      </p:pic>
      <p:cxnSp>
        <p:nvCxnSpPr>
          <p:cNvPr id="5" name="Straight Arrow Connector 4">
            <a:extLst>
              <a:ext uri="{FF2B5EF4-FFF2-40B4-BE49-F238E27FC236}">
                <a16:creationId xmlns:a16="http://schemas.microsoft.com/office/drawing/2014/main" id="{392F96D2-B434-19DE-3E91-0E80671B2B15}"/>
              </a:ext>
            </a:extLst>
          </p:cNvPr>
          <p:cNvCxnSpPr>
            <a:cxnSpLocks/>
          </p:cNvCxnSpPr>
          <p:nvPr/>
        </p:nvCxnSpPr>
        <p:spPr>
          <a:xfrm flipV="1">
            <a:off x="1619672" y="4594021"/>
            <a:ext cx="354112" cy="635179"/>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1E666EF2-BD04-DA2F-73C0-242F4759EB4E}"/>
              </a:ext>
            </a:extLst>
          </p:cNvPr>
          <p:cNvSpPr txBox="1"/>
          <p:nvPr/>
        </p:nvSpPr>
        <p:spPr>
          <a:xfrm>
            <a:off x="924386" y="5157192"/>
            <a:ext cx="7295228" cy="30777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Click on a completed task with a tick icon to review your answers or click ‘</a:t>
            </a:r>
            <a:r>
              <a:rPr lang="en-US" sz="1400" b="1" dirty="0"/>
              <a:t>Review All’.</a:t>
            </a:r>
            <a:endParaRPr lang="en-GB" sz="1400" b="1" dirty="0"/>
          </a:p>
        </p:txBody>
      </p:sp>
    </p:spTree>
    <p:extLst>
      <p:ext uri="{BB962C8B-B14F-4D97-AF65-F5344CB8AC3E}">
        <p14:creationId xmlns:p14="http://schemas.microsoft.com/office/powerpoint/2010/main" val="258182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3267-1F3B-4A63-7102-5558CDFCC757}"/>
              </a:ext>
            </a:extLst>
          </p:cNvPr>
          <p:cNvSpPr>
            <a:spLocks noGrp="1"/>
          </p:cNvSpPr>
          <p:nvPr>
            <p:ph type="ctrTitle"/>
          </p:nvPr>
        </p:nvSpPr>
        <p:spPr/>
        <p:txBody>
          <a:bodyPr/>
          <a:lstStyle/>
          <a:p>
            <a:r>
              <a:rPr lang="en-GB" dirty="0"/>
              <a:t>Reviewing a task</a:t>
            </a:r>
          </a:p>
        </p:txBody>
      </p:sp>
      <p:pic>
        <p:nvPicPr>
          <p:cNvPr id="4" name="Picture 3">
            <a:extLst>
              <a:ext uri="{FF2B5EF4-FFF2-40B4-BE49-F238E27FC236}">
                <a16:creationId xmlns:a16="http://schemas.microsoft.com/office/drawing/2014/main" id="{EBCFFB3D-441F-756C-FFD2-4A5A3E74CB97}"/>
              </a:ext>
            </a:extLst>
          </p:cNvPr>
          <p:cNvPicPr>
            <a:picLocks noChangeAspect="1"/>
          </p:cNvPicPr>
          <p:nvPr/>
        </p:nvPicPr>
        <p:blipFill>
          <a:blip r:embed="rId2"/>
          <a:stretch>
            <a:fillRect/>
          </a:stretch>
        </p:blipFill>
        <p:spPr>
          <a:xfrm>
            <a:off x="13584" y="695929"/>
            <a:ext cx="9144000" cy="3482047"/>
          </a:xfrm>
          <a:prstGeom prst="rect">
            <a:avLst/>
          </a:prstGeom>
        </p:spPr>
      </p:pic>
      <p:cxnSp>
        <p:nvCxnSpPr>
          <p:cNvPr id="5" name="Straight Arrow Connector 4">
            <a:extLst>
              <a:ext uri="{FF2B5EF4-FFF2-40B4-BE49-F238E27FC236}">
                <a16:creationId xmlns:a16="http://schemas.microsoft.com/office/drawing/2014/main" id="{27A0B056-9CD2-AC1C-05A1-3586C37A9F0C}"/>
              </a:ext>
            </a:extLst>
          </p:cNvPr>
          <p:cNvCxnSpPr>
            <a:cxnSpLocks/>
          </p:cNvCxnSpPr>
          <p:nvPr/>
        </p:nvCxnSpPr>
        <p:spPr>
          <a:xfrm flipV="1">
            <a:off x="4211960" y="3999936"/>
            <a:ext cx="0" cy="720080"/>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4725085F-BD18-7E68-CA91-69A701923669}"/>
              </a:ext>
            </a:extLst>
          </p:cNvPr>
          <p:cNvSpPr txBox="1"/>
          <p:nvPr/>
        </p:nvSpPr>
        <p:spPr>
          <a:xfrm>
            <a:off x="937970" y="4458406"/>
            <a:ext cx="7295228" cy="738664"/>
          </a:xfrm>
          <a:prstGeom prst="rect">
            <a:avLst/>
          </a:prstGeom>
          <a:solidFill>
            <a:schemeClr val="accent1">
              <a:lumMod val="20000"/>
              <a:lumOff val="80000"/>
            </a:schemeClr>
          </a:solidFill>
          <a:ln>
            <a:solidFill>
              <a:srgbClr val="92D050"/>
            </a:solidFill>
          </a:ln>
        </p:spPr>
        <p:txBody>
          <a:bodyPr wrap="square" rtlCol="0">
            <a:spAutoFit/>
          </a:bodyPr>
          <a:lstStyle/>
          <a:p>
            <a:r>
              <a:rPr lang="en-US" sz="1400" b="1" dirty="0"/>
              <a:t>Top Tip: </a:t>
            </a:r>
            <a:r>
              <a:rPr lang="en-US" sz="1400" dirty="0"/>
              <a:t>If you have missed the deadline for a homework, you should click ‘</a:t>
            </a:r>
            <a:r>
              <a:rPr lang="en-US" sz="1400" b="1" dirty="0"/>
              <a:t>Review All’ </a:t>
            </a:r>
            <a:r>
              <a:rPr lang="en-US" sz="1400" dirty="0"/>
              <a:t>so that you can older tasks that no longer appear on the dashboard. You can click on the task to start the homework.</a:t>
            </a:r>
          </a:p>
        </p:txBody>
      </p:sp>
      <p:cxnSp>
        <p:nvCxnSpPr>
          <p:cNvPr id="8" name="Straight Arrow Connector 7">
            <a:extLst>
              <a:ext uri="{FF2B5EF4-FFF2-40B4-BE49-F238E27FC236}">
                <a16:creationId xmlns:a16="http://schemas.microsoft.com/office/drawing/2014/main" id="{DF2B8282-8CA9-C575-E94D-343A0CE22355}"/>
              </a:ext>
            </a:extLst>
          </p:cNvPr>
          <p:cNvCxnSpPr>
            <a:cxnSpLocks/>
          </p:cNvCxnSpPr>
          <p:nvPr/>
        </p:nvCxnSpPr>
        <p:spPr>
          <a:xfrm flipH="1">
            <a:off x="2837880" y="1407731"/>
            <a:ext cx="1230064" cy="590708"/>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D229210-0EC2-1966-B15F-BA5778AFAD6B}"/>
              </a:ext>
            </a:extLst>
          </p:cNvPr>
          <p:cNvSpPr txBox="1"/>
          <p:nvPr/>
        </p:nvSpPr>
        <p:spPr>
          <a:xfrm>
            <a:off x="3851920" y="1253843"/>
            <a:ext cx="3312368" cy="30777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Click on a task to review your answers</a:t>
            </a:r>
          </a:p>
        </p:txBody>
      </p:sp>
    </p:spTree>
    <p:extLst>
      <p:ext uri="{BB962C8B-B14F-4D97-AF65-F5344CB8AC3E}">
        <p14:creationId xmlns:p14="http://schemas.microsoft.com/office/powerpoint/2010/main" val="154245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5719-2418-8A1F-DE3F-D0A2C10430E6}"/>
              </a:ext>
            </a:extLst>
          </p:cNvPr>
          <p:cNvSpPr>
            <a:spLocks noGrp="1"/>
          </p:cNvSpPr>
          <p:nvPr>
            <p:ph type="ctrTitle"/>
          </p:nvPr>
        </p:nvSpPr>
        <p:spPr/>
        <p:txBody>
          <a:bodyPr/>
          <a:lstStyle/>
          <a:p>
            <a:r>
              <a:rPr lang="en-US" dirty="0"/>
              <a:t>What is DrFrost?</a:t>
            </a:r>
            <a:endParaRPr lang="en-GB" dirty="0"/>
          </a:p>
        </p:txBody>
      </p:sp>
      <p:sp>
        <p:nvSpPr>
          <p:cNvPr id="3" name="TextBox 2">
            <a:extLst>
              <a:ext uri="{FF2B5EF4-FFF2-40B4-BE49-F238E27FC236}">
                <a16:creationId xmlns:a16="http://schemas.microsoft.com/office/drawing/2014/main" id="{56044FC0-14F5-BC44-6E7A-7FE8000EE21A}"/>
              </a:ext>
            </a:extLst>
          </p:cNvPr>
          <p:cNvSpPr txBox="1"/>
          <p:nvPr/>
        </p:nvSpPr>
        <p:spPr>
          <a:xfrm flipH="1">
            <a:off x="1178243" y="967460"/>
            <a:ext cx="6552728" cy="369332"/>
          </a:xfrm>
          <a:prstGeom prst="rect">
            <a:avLst/>
          </a:prstGeom>
          <a:noFill/>
        </p:spPr>
        <p:txBody>
          <a:bodyPr wrap="square" rtlCol="0">
            <a:spAutoFit/>
          </a:bodyPr>
          <a:lstStyle/>
          <a:p>
            <a:r>
              <a:rPr lang="en-US" dirty="0"/>
              <a:t>   An online classwork and homework platform</a:t>
            </a:r>
          </a:p>
        </p:txBody>
      </p:sp>
      <p:pic>
        <p:nvPicPr>
          <p:cNvPr id="7" name="Graphic 6" descr="Scientific Thought outline">
            <a:extLst>
              <a:ext uri="{FF2B5EF4-FFF2-40B4-BE49-F238E27FC236}">
                <a16:creationId xmlns:a16="http://schemas.microsoft.com/office/drawing/2014/main" id="{39B91DCC-B7D6-1ED5-E77B-F6FA2933FC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843" y="1878581"/>
            <a:ext cx="914400" cy="914400"/>
          </a:xfrm>
          <a:prstGeom prst="rect">
            <a:avLst/>
          </a:prstGeom>
        </p:spPr>
      </p:pic>
      <p:pic>
        <p:nvPicPr>
          <p:cNvPr id="9" name="Graphic 8" descr="Film strip outline">
            <a:extLst>
              <a:ext uri="{FF2B5EF4-FFF2-40B4-BE49-F238E27FC236}">
                <a16:creationId xmlns:a16="http://schemas.microsoft.com/office/drawing/2014/main" id="{F37ACE5F-73EA-F5F1-C40F-B458F8394D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004" y="3058166"/>
            <a:ext cx="914400" cy="914400"/>
          </a:xfrm>
          <a:prstGeom prst="rect">
            <a:avLst/>
          </a:prstGeom>
        </p:spPr>
      </p:pic>
      <p:pic>
        <p:nvPicPr>
          <p:cNvPr id="13" name="Graphic 12" descr="Trophy outline">
            <a:extLst>
              <a:ext uri="{FF2B5EF4-FFF2-40B4-BE49-F238E27FC236}">
                <a16:creationId xmlns:a16="http://schemas.microsoft.com/office/drawing/2014/main" id="{B686AA31-B590-755A-2E05-FCCE6BECDE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7677" y="4237751"/>
            <a:ext cx="914400" cy="914400"/>
          </a:xfrm>
          <a:prstGeom prst="rect">
            <a:avLst/>
          </a:prstGeom>
        </p:spPr>
      </p:pic>
      <p:pic>
        <p:nvPicPr>
          <p:cNvPr id="15" name="Graphic 14" descr="Laptop outline">
            <a:extLst>
              <a:ext uri="{FF2B5EF4-FFF2-40B4-BE49-F238E27FC236}">
                <a16:creationId xmlns:a16="http://schemas.microsoft.com/office/drawing/2014/main" id="{6A346AA9-19C8-EB5D-F5D3-B62FECCF55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1004" y="701976"/>
            <a:ext cx="914400" cy="914400"/>
          </a:xfrm>
          <a:prstGeom prst="rect">
            <a:avLst/>
          </a:prstGeom>
        </p:spPr>
      </p:pic>
      <p:pic>
        <p:nvPicPr>
          <p:cNvPr id="17" name="Graphic 16" descr="Building Brick Wall outline">
            <a:extLst>
              <a:ext uri="{FF2B5EF4-FFF2-40B4-BE49-F238E27FC236}">
                <a16:creationId xmlns:a16="http://schemas.microsoft.com/office/drawing/2014/main" id="{B95E8787-F5A2-8EBD-9EEF-33D0B8EBEC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3538" y="5417336"/>
            <a:ext cx="914400" cy="914400"/>
          </a:xfrm>
          <a:prstGeom prst="rect">
            <a:avLst/>
          </a:prstGeom>
        </p:spPr>
      </p:pic>
      <p:sp>
        <p:nvSpPr>
          <p:cNvPr id="21" name="TextBox 20">
            <a:extLst>
              <a:ext uri="{FF2B5EF4-FFF2-40B4-BE49-F238E27FC236}">
                <a16:creationId xmlns:a16="http://schemas.microsoft.com/office/drawing/2014/main" id="{B758CDDF-C725-5D23-1CD5-14FC86965103}"/>
              </a:ext>
            </a:extLst>
          </p:cNvPr>
          <p:cNvSpPr txBox="1"/>
          <p:nvPr/>
        </p:nvSpPr>
        <p:spPr>
          <a:xfrm>
            <a:off x="1331640" y="2149404"/>
            <a:ext cx="9577064" cy="369332"/>
          </a:xfrm>
          <a:prstGeom prst="rect">
            <a:avLst/>
          </a:prstGeom>
          <a:noFill/>
        </p:spPr>
        <p:txBody>
          <a:bodyPr wrap="square" rtlCol="0">
            <a:spAutoFit/>
          </a:bodyPr>
          <a:lstStyle/>
          <a:p>
            <a:r>
              <a:rPr lang="en-US" dirty="0"/>
              <a:t>Designed to help you master mathematical Key Skills</a:t>
            </a:r>
            <a:endParaRPr lang="en-GB" dirty="0"/>
          </a:p>
        </p:txBody>
      </p:sp>
      <p:sp>
        <p:nvSpPr>
          <p:cNvPr id="22" name="TextBox 21">
            <a:extLst>
              <a:ext uri="{FF2B5EF4-FFF2-40B4-BE49-F238E27FC236}">
                <a16:creationId xmlns:a16="http://schemas.microsoft.com/office/drawing/2014/main" id="{058D02A8-A7A6-A58E-0D76-D3DE81CF3EB2}"/>
              </a:ext>
            </a:extLst>
          </p:cNvPr>
          <p:cNvSpPr txBox="1"/>
          <p:nvPr/>
        </p:nvSpPr>
        <p:spPr>
          <a:xfrm flipH="1">
            <a:off x="1327683" y="3317466"/>
            <a:ext cx="9433048" cy="369332"/>
          </a:xfrm>
          <a:prstGeom prst="rect">
            <a:avLst/>
          </a:prstGeom>
          <a:noFill/>
        </p:spPr>
        <p:txBody>
          <a:bodyPr wrap="square" rtlCol="0">
            <a:spAutoFit/>
          </a:bodyPr>
          <a:lstStyle/>
          <a:p>
            <a:r>
              <a:rPr lang="en-US" dirty="0"/>
              <a:t>Access video help at any time during a task</a:t>
            </a:r>
            <a:endParaRPr lang="en-US" sz="1400" dirty="0"/>
          </a:p>
        </p:txBody>
      </p:sp>
      <p:sp>
        <p:nvSpPr>
          <p:cNvPr id="23" name="TextBox 22">
            <a:extLst>
              <a:ext uri="{FF2B5EF4-FFF2-40B4-BE49-F238E27FC236}">
                <a16:creationId xmlns:a16="http://schemas.microsoft.com/office/drawing/2014/main" id="{D3FE7592-F59F-D373-7B89-86E97719B9FE}"/>
              </a:ext>
            </a:extLst>
          </p:cNvPr>
          <p:cNvSpPr txBox="1"/>
          <p:nvPr/>
        </p:nvSpPr>
        <p:spPr>
          <a:xfrm>
            <a:off x="1331640" y="4479304"/>
            <a:ext cx="5771132" cy="369332"/>
          </a:xfrm>
          <a:prstGeom prst="rect">
            <a:avLst/>
          </a:prstGeom>
          <a:noFill/>
        </p:spPr>
        <p:txBody>
          <a:bodyPr wrap="none" rtlCol="0">
            <a:spAutoFit/>
          </a:bodyPr>
          <a:lstStyle/>
          <a:p>
            <a:r>
              <a:rPr lang="en-US" dirty="0"/>
              <a:t>Earn points and trophies for achievements on Dr Frost</a:t>
            </a:r>
          </a:p>
        </p:txBody>
      </p:sp>
      <p:sp>
        <p:nvSpPr>
          <p:cNvPr id="24" name="TextBox 23">
            <a:extLst>
              <a:ext uri="{FF2B5EF4-FFF2-40B4-BE49-F238E27FC236}">
                <a16:creationId xmlns:a16="http://schemas.microsoft.com/office/drawing/2014/main" id="{4062BE21-7C39-D167-2E69-CE82238C4960}"/>
              </a:ext>
            </a:extLst>
          </p:cNvPr>
          <p:cNvSpPr txBox="1"/>
          <p:nvPr/>
        </p:nvSpPr>
        <p:spPr>
          <a:xfrm flipH="1">
            <a:off x="1331640" y="5798005"/>
            <a:ext cx="7646645" cy="369332"/>
          </a:xfrm>
          <a:prstGeom prst="rect">
            <a:avLst/>
          </a:prstGeom>
          <a:noFill/>
        </p:spPr>
        <p:txBody>
          <a:bodyPr wrap="square" rtlCol="0">
            <a:spAutoFit/>
          </a:bodyPr>
          <a:lstStyle/>
          <a:p>
            <a:r>
              <a:rPr lang="en-US" dirty="0"/>
              <a:t>Practice topics independently to increase your mastery with each skill</a:t>
            </a:r>
            <a:endParaRPr lang="en-US" sz="1400" dirty="0"/>
          </a:p>
        </p:txBody>
      </p:sp>
    </p:spTree>
    <p:extLst>
      <p:ext uri="{BB962C8B-B14F-4D97-AF65-F5344CB8AC3E}">
        <p14:creationId xmlns:p14="http://schemas.microsoft.com/office/powerpoint/2010/main" val="409278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F070A-D4BB-9D7C-F751-F5913FB0D36D}"/>
              </a:ext>
            </a:extLst>
          </p:cNvPr>
          <p:cNvSpPr>
            <a:spLocks noGrp="1"/>
          </p:cNvSpPr>
          <p:nvPr>
            <p:ph type="ctrTitle"/>
          </p:nvPr>
        </p:nvSpPr>
        <p:spPr/>
        <p:txBody>
          <a:bodyPr/>
          <a:lstStyle/>
          <a:p>
            <a:r>
              <a:rPr lang="en-GB" dirty="0"/>
              <a:t>Reviewing a task</a:t>
            </a:r>
          </a:p>
        </p:txBody>
      </p:sp>
      <p:pic>
        <p:nvPicPr>
          <p:cNvPr id="4" name="Picture 3">
            <a:extLst>
              <a:ext uri="{FF2B5EF4-FFF2-40B4-BE49-F238E27FC236}">
                <a16:creationId xmlns:a16="http://schemas.microsoft.com/office/drawing/2014/main" id="{2A898F9D-3C7F-C8D4-78BC-23F0D5E4077E}"/>
              </a:ext>
            </a:extLst>
          </p:cNvPr>
          <p:cNvPicPr>
            <a:picLocks noChangeAspect="1"/>
          </p:cNvPicPr>
          <p:nvPr/>
        </p:nvPicPr>
        <p:blipFill>
          <a:blip r:embed="rId2"/>
          <a:stretch>
            <a:fillRect/>
          </a:stretch>
        </p:blipFill>
        <p:spPr>
          <a:xfrm>
            <a:off x="-1" y="711803"/>
            <a:ext cx="9144000" cy="5050106"/>
          </a:xfrm>
          <a:prstGeom prst="rect">
            <a:avLst/>
          </a:prstGeom>
        </p:spPr>
      </p:pic>
      <p:cxnSp>
        <p:nvCxnSpPr>
          <p:cNvPr id="5" name="Straight Arrow Connector 4">
            <a:extLst>
              <a:ext uri="{FF2B5EF4-FFF2-40B4-BE49-F238E27FC236}">
                <a16:creationId xmlns:a16="http://schemas.microsoft.com/office/drawing/2014/main" id="{CBA97FF1-3822-7279-C2D7-9BD2A83DDA40}"/>
              </a:ext>
            </a:extLst>
          </p:cNvPr>
          <p:cNvCxnSpPr>
            <a:cxnSpLocks/>
          </p:cNvCxnSpPr>
          <p:nvPr/>
        </p:nvCxnSpPr>
        <p:spPr>
          <a:xfrm flipH="1" flipV="1">
            <a:off x="4716016" y="1310658"/>
            <a:ext cx="720080" cy="22589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EB7501CC-5151-3A9E-CDD5-D77661974504}"/>
              </a:ext>
            </a:extLst>
          </p:cNvPr>
          <p:cNvSpPr txBox="1"/>
          <p:nvPr/>
        </p:nvSpPr>
        <p:spPr>
          <a:xfrm>
            <a:off x="5220072" y="1382666"/>
            <a:ext cx="3312368" cy="523220"/>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Click to re-attempt the task if this option is available. </a:t>
            </a:r>
          </a:p>
        </p:txBody>
      </p:sp>
      <p:cxnSp>
        <p:nvCxnSpPr>
          <p:cNvPr id="8" name="Straight Arrow Connector 7">
            <a:extLst>
              <a:ext uri="{FF2B5EF4-FFF2-40B4-BE49-F238E27FC236}">
                <a16:creationId xmlns:a16="http://schemas.microsoft.com/office/drawing/2014/main" id="{6E74B77C-AF6A-6737-0A12-0CEC2D5FFF83}"/>
              </a:ext>
            </a:extLst>
          </p:cNvPr>
          <p:cNvCxnSpPr>
            <a:cxnSpLocks/>
          </p:cNvCxnSpPr>
          <p:nvPr/>
        </p:nvCxnSpPr>
        <p:spPr>
          <a:xfrm flipH="1" flipV="1">
            <a:off x="5004048" y="4369145"/>
            <a:ext cx="720080" cy="22589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F9DDAC6E-3750-BBC7-AF18-5D23A10DFBB1}"/>
              </a:ext>
            </a:extLst>
          </p:cNvPr>
          <p:cNvSpPr txBox="1"/>
          <p:nvPr/>
        </p:nvSpPr>
        <p:spPr>
          <a:xfrm>
            <a:off x="5508104" y="4444615"/>
            <a:ext cx="3312368" cy="523220"/>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Write a feedback comment to your teacher.</a:t>
            </a:r>
          </a:p>
        </p:txBody>
      </p:sp>
    </p:spTree>
    <p:extLst>
      <p:ext uri="{BB962C8B-B14F-4D97-AF65-F5344CB8AC3E}">
        <p14:creationId xmlns:p14="http://schemas.microsoft.com/office/powerpoint/2010/main" val="14289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F070A-D4BB-9D7C-F751-F5913FB0D36D}"/>
              </a:ext>
            </a:extLst>
          </p:cNvPr>
          <p:cNvSpPr>
            <a:spLocks noGrp="1"/>
          </p:cNvSpPr>
          <p:nvPr>
            <p:ph type="ctrTitle"/>
          </p:nvPr>
        </p:nvSpPr>
        <p:spPr/>
        <p:txBody>
          <a:bodyPr/>
          <a:lstStyle/>
          <a:p>
            <a:r>
              <a:rPr lang="en-GB" dirty="0"/>
              <a:t>Reviewing a task</a:t>
            </a:r>
          </a:p>
        </p:txBody>
      </p:sp>
      <p:pic>
        <p:nvPicPr>
          <p:cNvPr id="4" name="Picture 3">
            <a:extLst>
              <a:ext uri="{FF2B5EF4-FFF2-40B4-BE49-F238E27FC236}">
                <a16:creationId xmlns:a16="http://schemas.microsoft.com/office/drawing/2014/main" id="{2A898F9D-3C7F-C8D4-78BC-23F0D5E4077E}"/>
              </a:ext>
            </a:extLst>
          </p:cNvPr>
          <p:cNvPicPr>
            <a:picLocks noChangeAspect="1"/>
          </p:cNvPicPr>
          <p:nvPr/>
        </p:nvPicPr>
        <p:blipFill>
          <a:blip r:embed="rId2"/>
          <a:stretch>
            <a:fillRect/>
          </a:stretch>
        </p:blipFill>
        <p:spPr>
          <a:xfrm>
            <a:off x="-1" y="711803"/>
            <a:ext cx="9144000" cy="5050106"/>
          </a:xfrm>
          <a:prstGeom prst="rect">
            <a:avLst/>
          </a:prstGeom>
        </p:spPr>
      </p:pic>
      <p:cxnSp>
        <p:nvCxnSpPr>
          <p:cNvPr id="8" name="Straight Arrow Connector 7">
            <a:extLst>
              <a:ext uri="{FF2B5EF4-FFF2-40B4-BE49-F238E27FC236}">
                <a16:creationId xmlns:a16="http://schemas.microsoft.com/office/drawing/2014/main" id="{6E74B77C-AF6A-6737-0A12-0CEC2D5FFF83}"/>
              </a:ext>
            </a:extLst>
          </p:cNvPr>
          <p:cNvCxnSpPr>
            <a:cxnSpLocks/>
          </p:cNvCxnSpPr>
          <p:nvPr/>
        </p:nvCxnSpPr>
        <p:spPr>
          <a:xfrm flipH="1">
            <a:off x="2483768" y="2492896"/>
            <a:ext cx="2592288" cy="129614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F9DDAC6E-3750-BBC7-AF18-5D23A10DFBB1}"/>
              </a:ext>
            </a:extLst>
          </p:cNvPr>
          <p:cNvSpPr txBox="1"/>
          <p:nvPr/>
        </p:nvSpPr>
        <p:spPr>
          <a:xfrm>
            <a:off x="3779912" y="2348880"/>
            <a:ext cx="5112568" cy="738664"/>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Click ‘</a:t>
            </a:r>
            <a:r>
              <a:rPr lang="en-US" sz="1400" b="1" dirty="0"/>
              <a:t>Review’ </a:t>
            </a:r>
            <a:r>
              <a:rPr lang="en-US" sz="1400" dirty="0"/>
              <a:t>to try more questions on the same Key Skill. You will be taken to the Skill Explorer where you can choose this skill to practise. </a:t>
            </a:r>
            <a:r>
              <a:rPr lang="en-US" sz="1400" dirty="0" err="1"/>
              <a:t>E.g</a:t>
            </a:r>
            <a:r>
              <a:rPr lang="en-US" sz="1400" dirty="0"/>
              <a:t> the code for this Key Skill is </a:t>
            </a:r>
            <a:r>
              <a:rPr lang="en-US" sz="1400" b="1" dirty="0"/>
              <a:t>K123a.</a:t>
            </a:r>
          </a:p>
        </p:txBody>
      </p:sp>
    </p:spTree>
    <p:extLst>
      <p:ext uri="{BB962C8B-B14F-4D97-AF65-F5344CB8AC3E}">
        <p14:creationId xmlns:p14="http://schemas.microsoft.com/office/powerpoint/2010/main" val="63392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3CA8-70A7-2D86-16E5-625E6E8A0EFF}"/>
              </a:ext>
            </a:extLst>
          </p:cNvPr>
          <p:cNvSpPr>
            <a:spLocks noGrp="1"/>
          </p:cNvSpPr>
          <p:nvPr>
            <p:ph type="ctrTitle"/>
          </p:nvPr>
        </p:nvSpPr>
        <p:spPr/>
        <p:txBody>
          <a:bodyPr/>
          <a:lstStyle/>
          <a:p>
            <a:r>
              <a:rPr lang="en-GB" dirty="0"/>
              <a:t>Reviewing a task</a:t>
            </a:r>
          </a:p>
        </p:txBody>
      </p:sp>
      <p:pic>
        <p:nvPicPr>
          <p:cNvPr id="4" name="Picture 3">
            <a:extLst>
              <a:ext uri="{FF2B5EF4-FFF2-40B4-BE49-F238E27FC236}">
                <a16:creationId xmlns:a16="http://schemas.microsoft.com/office/drawing/2014/main" id="{8CE8D21C-D5D4-561A-7AA4-2D3FA54BDE7E}"/>
              </a:ext>
            </a:extLst>
          </p:cNvPr>
          <p:cNvPicPr>
            <a:picLocks noChangeAspect="1"/>
          </p:cNvPicPr>
          <p:nvPr/>
        </p:nvPicPr>
        <p:blipFill>
          <a:blip r:embed="rId2"/>
          <a:stretch>
            <a:fillRect/>
          </a:stretch>
        </p:blipFill>
        <p:spPr>
          <a:xfrm>
            <a:off x="-1" y="711998"/>
            <a:ext cx="9144000" cy="4839018"/>
          </a:xfrm>
          <a:prstGeom prst="rect">
            <a:avLst/>
          </a:prstGeom>
        </p:spPr>
      </p:pic>
      <p:cxnSp>
        <p:nvCxnSpPr>
          <p:cNvPr id="5" name="Straight Arrow Connector 4">
            <a:extLst>
              <a:ext uri="{FF2B5EF4-FFF2-40B4-BE49-F238E27FC236}">
                <a16:creationId xmlns:a16="http://schemas.microsoft.com/office/drawing/2014/main" id="{2924C694-000D-F1E3-4462-353AF20C3728}"/>
              </a:ext>
            </a:extLst>
          </p:cNvPr>
          <p:cNvCxnSpPr>
            <a:cxnSpLocks/>
          </p:cNvCxnSpPr>
          <p:nvPr/>
        </p:nvCxnSpPr>
        <p:spPr>
          <a:xfrm flipV="1">
            <a:off x="1763688" y="2276872"/>
            <a:ext cx="504056" cy="57606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56803663-45A6-EBF9-8B03-37314D3546C6}"/>
              </a:ext>
            </a:extLst>
          </p:cNvPr>
          <p:cNvSpPr txBox="1"/>
          <p:nvPr/>
        </p:nvSpPr>
        <p:spPr>
          <a:xfrm>
            <a:off x="611560" y="2793527"/>
            <a:ext cx="5544616" cy="30777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Select the code for the Key Skill you want to practise, e.g. </a:t>
            </a:r>
            <a:r>
              <a:rPr lang="en-US" sz="1400" b="1" dirty="0"/>
              <a:t>K123a.</a:t>
            </a:r>
          </a:p>
        </p:txBody>
      </p:sp>
      <p:cxnSp>
        <p:nvCxnSpPr>
          <p:cNvPr id="13" name="Straight Arrow Connector 12">
            <a:extLst>
              <a:ext uri="{FF2B5EF4-FFF2-40B4-BE49-F238E27FC236}">
                <a16:creationId xmlns:a16="http://schemas.microsoft.com/office/drawing/2014/main" id="{B2E76A61-88B7-104C-1EE9-197B80D2E7CE}"/>
              </a:ext>
            </a:extLst>
          </p:cNvPr>
          <p:cNvCxnSpPr>
            <a:cxnSpLocks/>
          </p:cNvCxnSpPr>
          <p:nvPr/>
        </p:nvCxnSpPr>
        <p:spPr>
          <a:xfrm flipV="1">
            <a:off x="7452320" y="2071469"/>
            <a:ext cx="360040" cy="935355"/>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AA40A03E-203D-F79A-FB4B-8DD069A68BFA}"/>
              </a:ext>
            </a:extLst>
          </p:cNvPr>
          <p:cNvSpPr txBox="1"/>
          <p:nvPr/>
        </p:nvSpPr>
        <p:spPr>
          <a:xfrm>
            <a:off x="7236296" y="2852936"/>
            <a:ext cx="1656184" cy="30777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Press </a:t>
            </a:r>
            <a:r>
              <a:rPr lang="en-US" sz="1400" b="1" dirty="0"/>
              <a:t>‘Practise’.</a:t>
            </a:r>
          </a:p>
        </p:txBody>
      </p:sp>
    </p:spTree>
    <p:extLst>
      <p:ext uri="{BB962C8B-B14F-4D97-AF65-F5344CB8AC3E}">
        <p14:creationId xmlns:p14="http://schemas.microsoft.com/office/powerpoint/2010/main" val="8884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4B64-4E4B-9202-7528-25712F4845C0}"/>
              </a:ext>
            </a:extLst>
          </p:cNvPr>
          <p:cNvSpPr>
            <a:spLocks noGrp="1"/>
          </p:cNvSpPr>
          <p:nvPr>
            <p:ph type="ctrTitle"/>
          </p:nvPr>
        </p:nvSpPr>
        <p:spPr/>
        <p:txBody>
          <a:bodyPr/>
          <a:lstStyle/>
          <a:p>
            <a:r>
              <a:rPr lang="en-GB" dirty="0"/>
              <a:t>Reviewing the task</a:t>
            </a:r>
          </a:p>
        </p:txBody>
      </p:sp>
      <p:pic>
        <p:nvPicPr>
          <p:cNvPr id="4" name="Picture 3">
            <a:extLst>
              <a:ext uri="{FF2B5EF4-FFF2-40B4-BE49-F238E27FC236}">
                <a16:creationId xmlns:a16="http://schemas.microsoft.com/office/drawing/2014/main" id="{CD7C1122-92A9-4DC1-CFC5-DECC3A893947}"/>
              </a:ext>
            </a:extLst>
          </p:cNvPr>
          <p:cNvPicPr>
            <a:picLocks noChangeAspect="1"/>
          </p:cNvPicPr>
          <p:nvPr/>
        </p:nvPicPr>
        <p:blipFill>
          <a:blip r:embed="rId2"/>
          <a:stretch>
            <a:fillRect/>
          </a:stretch>
        </p:blipFill>
        <p:spPr>
          <a:xfrm>
            <a:off x="755576" y="1025401"/>
            <a:ext cx="5188217" cy="4807197"/>
          </a:xfrm>
          <a:prstGeom prst="rect">
            <a:avLst/>
          </a:prstGeom>
        </p:spPr>
      </p:pic>
      <p:sp>
        <p:nvSpPr>
          <p:cNvPr id="9" name="TextBox 8">
            <a:extLst>
              <a:ext uri="{FF2B5EF4-FFF2-40B4-BE49-F238E27FC236}">
                <a16:creationId xmlns:a16="http://schemas.microsoft.com/office/drawing/2014/main" id="{9081C13E-BD1A-28F8-71C5-31718034D6C3}"/>
              </a:ext>
            </a:extLst>
          </p:cNvPr>
          <p:cNvSpPr txBox="1"/>
          <p:nvPr/>
        </p:nvSpPr>
        <p:spPr>
          <a:xfrm>
            <a:off x="6084168" y="2564904"/>
            <a:ext cx="2808312" cy="95410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Choose whether to do a certain number of questions or whether to get aim for a level of accuracy and then press ‘</a:t>
            </a:r>
            <a:r>
              <a:rPr lang="en-US" sz="1400" b="1" dirty="0"/>
              <a:t>Start’.</a:t>
            </a:r>
          </a:p>
        </p:txBody>
      </p:sp>
    </p:spTree>
    <p:extLst>
      <p:ext uri="{BB962C8B-B14F-4D97-AF65-F5344CB8AC3E}">
        <p14:creationId xmlns:p14="http://schemas.microsoft.com/office/powerpoint/2010/main" val="57909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0ACD-98C3-29DE-73F1-60B0C9EF8FA1}"/>
              </a:ext>
            </a:extLst>
          </p:cNvPr>
          <p:cNvSpPr>
            <a:spLocks noGrp="1"/>
          </p:cNvSpPr>
          <p:nvPr>
            <p:ph type="ctrTitle"/>
          </p:nvPr>
        </p:nvSpPr>
        <p:spPr/>
        <p:txBody>
          <a:bodyPr/>
          <a:lstStyle/>
          <a:p>
            <a:r>
              <a:rPr lang="en-GB" dirty="0"/>
              <a:t>Reviewing a task</a:t>
            </a:r>
          </a:p>
        </p:txBody>
      </p:sp>
      <p:pic>
        <p:nvPicPr>
          <p:cNvPr id="4" name="Picture 3">
            <a:extLst>
              <a:ext uri="{FF2B5EF4-FFF2-40B4-BE49-F238E27FC236}">
                <a16:creationId xmlns:a16="http://schemas.microsoft.com/office/drawing/2014/main" id="{5FE404B9-3EFA-2BE9-A53C-2D28E5E92E50}"/>
              </a:ext>
            </a:extLst>
          </p:cNvPr>
          <p:cNvPicPr>
            <a:picLocks noChangeAspect="1"/>
          </p:cNvPicPr>
          <p:nvPr/>
        </p:nvPicPr>
        <p:blipFill rotWithShape="1">
          <a:blip r:embed="rId2"/>
          <a:srcRect t="1474"/>
          <a:stretch/>
        </p:blipFill>
        <p:spPr>
          <a:xfrm>
            <a:off x="0" y="711802"/>
            <a:ext cx="9144000" cy="3044459"/>
          </a:xfrm>
          <a:prstGeom prst="rect">
            <a:avLst/>
          </a:prstGeom>
        </p:spPr>
      </p:pic>
      <p:sp>
        <p:nvSpPr>
          <p:cNvPr id="5" name="TextBox 4">
            <a:extLst>
              <a:ext uri="{FF2B5EF4-FFF2-40B4-BE49-F238E27FC236}">
                <a16:creationId xmlns:a16="http://schemas.microsoft.com/office/drawing/2014/main" id="{B78EEAEC-5E09-2B0A-7421-2250E975D465}"/>
              </a:ext>
            </a:extLst>
          </p:cNvPr>
          <p:cNvSpPr txBox="1"/>
          <p:nvPr/>
        </p:nvSpPr>
        <p:spPr>
          <a:xfrm>
            <a:off x="1034774" y="3710704"/>
            <a:ext cx="7128792" cy="738664"/>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You will now be given a new set of questions on the Key Skill you struggled with on the homework. Remember, you will still have access to video help and you can improve your mastery on the skill by attempting more questions!</a:t>
            </a:r>
            <a:endParaRPr lang="en-US" sz="1400" b="1" dirty="0"/>
          </a:p>
        </p:txBody>
      </p:sp>
    </p:spTree>
    <p:extLst>
      <p:ext uri="{BB962C8B-B14F-4D97-AF65-F5344CB8AC3E}">
        <p14:creationId xmlns:p14="http://schemas.microsoft.com/office/powerpoint/2010/main" val="3020385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A34C-8D9C-9E88-9898-5EB1B775670B}"/>
              </a:ext>
            </a:extLst>
          </p:cNvPr>
          <p:cNvSpPr>
            <a:spLocks noGrp="1"/>
          </p:cNvSpPr>
          <p:nvPr>
            <p:ph type="ctrTitle"/>
          </p:nvPr>
        </p:nvSpPr>
        <p:spPr/>
        <p:txBody>
          <a:bodyPr/>
          <a:lstStyle/>
          <a:p>
            <a:r>
              <a:rPr lang="en-GB" dirty="0"/>
              <a:t>Responding to feedback</a:t>
            </a:r>
          </a:p>
        </p:txBody>
      </p:sp>
      <p:pic>
        <p:nvPicPr>
          <p:cNvPr id="4" name="Picture 3">
            <a:extLst>
              <a:ext uri="{FF2B5EF4-FFF2-40B4-BE49-F238E27FC236}">
                <a16:creationId xmlns:a16="http://schemas.microsoft.com/office/drawing/2014/main" id="{02AEFA4A-8787-4036-6E7D-3A5A4E6E0868}"/>
              </a:ext>
            </a:extLst>
          </p:cNvPr>
          <p:cNvPicPr>
            <a:picLocks noChangeAspect="1"/>
          </p:cNvPicPr>
          <p:nvPr/>
        </p:nvPicPr>
        <p:blipFill>
          <a:blip r:embed="rId2"/>
          <a:stretch>
            <a:fillRect/>
          </a:stretch>
        </p:blipFill>
        <p:spPr>
          <a:xfrm>
            <a:off x="-7185" y="715296"/>
            <a:ext cx="9144000" cy="4219189"/>
          </a:xfrm>
          <a:prstGeom prst="rect">
            <a:avLst/>
          </a:prstGeom>
        </p:spPr>
      </p:pic>
      <p:cxnSp>
        <p:nvCxnSpPr>
          <p:cNvPr id="5" name="Straight Arrow Connector 4">
            <a:extLst>
              <a:ext uri="{FF2B5EF4-FFF2-40B4-BE49-F238E27FC236}">
                <a16:creationId xmlns:a16="http://schemas.microsoft.com/office/drawing/2014/main" id="{2E403800-9C4C-8DC7-928F-4D9A39C7AA06}"/>
              </a:ext>
            </a:extLst>
          </p:cNvPr>
          <p:cNvCxnSpPr>
            <a:cxnSpLocks/>
          </p:cNvCxnSpPr>
          <p:nvPr/>
        </p:nvCxnSpPr>
        <p:spPr>
          <a:xfrm flipV="1">
            <a:off x="6804248" y="2287493"/>
            <a:ext cx="360040" cy="935355"/>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32C848FE-9942-E032-4A0B-FD3D17DC08F6}"/>
              </a:ext>
            </a:extLst>
          </p:cNvPr>
          <p:cNvSpPr txBox="1"/>
          <p:nvPr/>
        </p:nvSpPr>
        <p:spPr>
          <a:xfrm>
            <a:off x="6588224" y="3068960"/>
            <a:ext cx="2232248" cy="1600438"/>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The red notifications next to your name will tell you if your teacher has left you feedback on a task. Click the notification to read and respond to the comment.</a:t>
            </a:r>
            <a:endParaRPr lang="en-US" sz="1400" b="1" dirty="0"/>
          </a:p>
        </p:txBody>
      </p:sp>
    </p:spTree>
    <p:extLst>
      <p:ext uri="{BB962C8B-B14F-4D97-AF65-F5344CB8AC3E}">
        <p14:creationId xmlns:p14="http://schemas.microsoft.com/office/powerpoint/2010/main" val="9684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B7C221-3374-9CD6-95D1-E2B1B0357D02}"/>
              </a:ext>
            </a:extLst>
          </p:cNvPr>
          <p:cNvPicPr>
            <a:picLocks noChangeAspect="1"/>
          </p:cNvPicPr>
          <p:nvPr/>
        </p:nvPicPr>
        <p:blipFill>
          <a:blip r:embed="rId2"/>
          <a:stretch>
            <a:fillRect/>
          </a:stretch>
        </p:blipFill>
        <p:spPr>
          <a:xfrm>
            <a:off x="-1" y="698156"/>
            <a:ext cx="9144000" cy="3895540"/>
          </a:xfrm>
          <a:prstGeom prst="rect">
            <a:avLst/>
          </a:prstGeom>
        </p:spPr>
      </p:pic>
      <p:sp>
        <p:nvSpPr>
          <p:cNvPr id="2" name="Title 1">
            <a:extLst>
              <a:ext uri="{FF2B5EF4-FFF2-40B4-BE49-F238E27FC236}">
                <a16:creationId xmlns:a16="http://schemas.microsoft.com/office/drawing/2014/main" id="{E684A34C-8D9C-9E88-9898-5EB1B775670B}"/>
              </a:ext>
            </a:extLst>
          </p:cNvPr>
          <p:cNvSpPr>
            <a:spLocks noGrp="1"/>
          </p:cNvSpPr>
          <p:nvPr>
            <p:ph type="ctrTitle"/>
          </p:nvPr>
        </p:nvSpPr>
        <p:spPr/>
        <p:txBody>
          <a:bodyPr/>
          <a:lstStyle/>
          <a:p>
            <a:r>
              <a:rPr lang="en-GB" dirty="0"/>
              <a:t>Responding to feedback</a:t>
            </a:r>
          </a:p>
        </p:txBody>
      </p:sp>
      <p:cxnSp>
        <p:nvCxnSpPr>
          <p:cNvPr id="5" name="Straight Arrow Connector 4">
            <a:extLst>
              <a:ext uri="{FF2B5EF4-FFF2-40B4-BE49-F238E27FC236}">
                <a16:creationId xmlns:a16="http://schemas.microsoft.com/office/drawing/2014/main" id="{2E403800-9C4C-8DC7-928F-4D9A39C7AA06}"/>
              </a:ext>
            </a:extLst>
          </p:cNvPr>
          <p:cNvCxnSpPr>
            <a:cxnSpLocks/>
          </p:cNvCxnSpPr>
          <p:nvPr/>
        </p:nvCxnSpPr>
        <p:spPr>
          <a:xfrm flipH="1" flipV="1">
            <a:off x="3779912" y="2708920"/>
            <a:ext cx="3024336" cy="513928"/>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32C848FE-9942-E032-4A0B-FD3D17DC08F6}"/>
              </a:ext>
            </a:extLst>
          </p:cNvPr>
          <p:cNvSpPr txBox="1"/>
          <p:nvPr/>
        </p:nvSpPr>
        <p:spPr>
          <a:xfrm>
            <a:off x="4932040" y="2723324"/>
            <a:ext cx="3960440" cy="523220"/>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You can press </a:t>
            </a:r>
            <a:r>
              <a:rPr lang="en-US" sz="1400" b="1" dirty="0"/>
              <a:t>‘Write a new comment’ </a:t>
            </a:r>
            <a:r>
              <a:rPr lang="en-US" sz="1400" dirty="0"/>
              <a:t>to respond.</a:t>
            </a:r>
            <a:endParaRPr lang="en-US" sz="1400" b="1" dirty="0"/>
          </a:p>
        </p:txBody>
      </p:sp>
    </p:spTree>
    <p:extLst>
      <p:ext uri="{BB962C8B-B14F-4D97-AF65-F5344CB8AC3E}">
        <p14:creationId xmlns:p14="http://schemas.microsoft.com/office/powerpoint/2010/main" val="185393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2189-520E-524E-502A-6E7BD6A420E9}"/>
              </a:ext>
            </a:extLst>
          </p:cNvPr>
          <p:cNvSpPr>
            <a:spLocks noGrp="1"/>
          </p:cNvSpPr>
          <p:nvPr>
            <p:ph type="ctrTitle"/>
          </p:nvPr>
        </p:nvSpPr>
        <p:spPr/>
        <p:txBody>
          <a:bodyPr/>
          <a:lstStyle/>
          <a:p>
            <a:r>
              <a:rPr lang="en-GB" dirty="0"/>
              <a:t>Independent practice</a:t>
            </a:r>
          </a:p>
        </p:txBody>
      </p:sp>
      <p:pic>
        <p:nvPicPr>
          <p:cNvPr id="4" name="Picture 3">
            <a:extLst>
              <a:ext uri="{FF2B5EF4-FFF2-40B4-BE49-F238E27FC236}">
                <a16:creationId xmlns:a16="http://schemas.microsoft.com/office/drawing/2014/main" id="{5EC31EDF-B52B-E1B0-6CFD-B5D2DBD0C4B3}"/>
              </a:ext>
            </a:extLst>
          </p:cNvPr>
          <p:cNvPicPr>
            <a:picLocks noChangeAspect="1"/>
          </p:cNvPicPr>
          <p:nvPr/>
        </p:nvPicPr>
        <p:blipFill>
          <a:blip r:embed="rId2"/>
          <a:stretch>
            <a:fillRect/>
          </a:stretch>
        </p:blipFill>
        <p:spPr>
          <a:xfrm>
            <a:off x="-1" y="681180"/>
            <a:ext cx="9144000" cy="2584646"/>
          </a:xfrm>
          <a:prstGeom prst="rect">
            <a:avLst/>
          </a:prstGeom>
        </p:spPr>
      </p:pic>
      <p:cxnSp>
        <p:nvCxnSpPr>
          <p:cNvPr id="5" name="Straight Arrow Connector 4">
            <a:extLst>
              <a:ext uri="{FF2B5EF4-FFF2-40B4-BE49-F238E27FC236}">
                <a16:creationId xmlns:a16="http://schemas.microsoft.com/office/drawing/2014/main" id="{3A480012-3873-A370-54C7-243472ADA164}"/>
              </a:ext>
            </a:extLst>
          </p:cNvPr>
          <p:cNvCxnSpPr>
            <a:cxnSpLocks/>
          </p:cNvCxnSpPr>
          <p:nvPr/>
        </p:nvCxnSpPr>
        <p:spPr>
          <a:xfrm flipV="1">
            <a:off x="1547664" y="2287493"/>
            <a:ext cx="360040" cy="935355"/>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AE88F818-5089-715F-E1DA-5EBD3A8AD157}"/>
              </a:ext>
            </a:extLst>
          </p:cNvPr>
          <p:cNvSpPr txBox="1"/>
          <p:nvPr/>
        </p:nvSpPr>
        <p:spPr>
          <a:xfrm>
            <a:off x="251520" y="3222848"/>
            <a:ext cx="2232248" cy="523220"/>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Press ‘Start a Practice’ to find a skill to practice.</a:t>
            </a:r>
            <a:endParaRPr lang="en-US" sz="1400" b="1" dirty="0"/>
          </a:p>
        </p:txBody>
      </p:sp>
      <p:cxnSp>
        <p:nvCxnSpPr>
          <p:cNvPr id="7" name="Straight Arrow Connector 6">
            <a:extLst>
              <a:ext uri="{FF2B5EF4-FFF2-40B4-BE49-F238E27FC236}">
                <a16:creationId xmlns:a16="http://schemas.microsoft.com/office/drawing/2014/main" id="{E16EA4CB-8EA6-4B15-4BD4-28B20768FA9B}"/>
              </a:ext>
            </a:extLst>
          </p:cNvPr>
          <p:cNvCxnSpPr>
            <a:cxnSpLocks/>
          </p:cNvCxnSpPr>
          <p:nvPr/>
        </p:nvCxnSpPr>
        <p:spPr>
          <a:xfrm flipH="1" flipV="1">
            <a:off x="2807804" y="2924619"/>
            <a:ext cx="800333" cy="1094070"/>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8" name="TextBox 7">
            <a:extLst>
              <a:ext uri="{FF2B5EF4-FFF2-40B4-BE49-F238E27FC236}">
                <a16:creationId xmlns:a16="http://schemas.microsoft.com/office/drawing/2014/main" id="{DA9887C7-D6FC-F79E-E437-745391FCC383}"/>
              </a:ext>
            </a:extLst>
          </p:cNvPr>
          <p:cNvSpPr txBox="1"/>
          <p:nvPr/>
        </p:nvSpPr>
        <p:spPr>
          <a:xfrm>
            <a:off x="2807804" y="3789040"/>
            <a:ext cx="2232248" cy="738664"/>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Or click on a recommended skill based on your recent activity.</a:t>
            </a:r>
            <a:endParaRPr lang="en-US" sz="1400" b="1" dirty="0"/>
          </a:p>
        </p:txBody>
      </p:sp>
    </p:spTree>
    <p:extLst>
      <p:ext uri="{BB962C8B-B14F-4D97-AF65-F5344CB8AC3E}">
        <p14:creationId xmlns:p14="http://schemas.microsoft.com/office/powerpoint/2010/main" val="174461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F4B7-D564-013E-4525-864A172DEA64}"/>
              </a:ext>
            </a:extLst>
          </p:cNvPr>
          <p:cNvSpPr>
            <a:spLocks noGrp="1"/>
          </p:cNvSpPr>
          <p:nvPr>
            <p:ph type="ctrTitle"/>
          </p:nvPr>
        </p:nvSpPr>
        <p:spPr/>
        <p:txBody>
          <a:bodyPr/>
          <a:lstStyle/>
          <a:p>
            <a:r>
              <a:rPr lang="en-GB" dirty="0"/>
              <a:t>Independent practice</a:t>
            </a:r>
          </a:p>
        </p:txBody>
      </p:sp>
      <p:pic>
        <p:nvPicPr>
          <p:cNvPr id="4" name="Picture 3">
            <a:extLst>
              <a:ext uri="{FF2B5EF4-FFF2-40B4-BE49-F238E27FC236}">
                <a16:creationId xmlns:a16="http://schemas.microsoft.com/office/drawing/2014/main" id="{E4335743-0830-7189-740B-A244EA9A3A74}"/>
              </a:ext>
            </a:extLst>
          </p:cNvPr>
          <p:cNvPicPr>
            <a:picLocks noChangeAspect="1"/>
          </p:cNvPicPr>
          <p:nvPr/>
        </p:nvPicPr>
        <p:blipFill>
          <a:blip r:embed="rId2"/>
          <a:stretch>
            <a:fillRect/>
          </a:stretch>
        </p:blipFill>
        <p:spPr>
          <a:xfrm>
            <a:off x="-1" y="680401"/>
            <a:ext cx="9144000" cy="2537569"/>
          </a:xfrm>
          <a:prstGeom prst="rect">
            <a:avLst/>
          </a:prstGeom>
        </p:spPr>
      </p:pic>
      <p:cxnSp>
        <p:nvCxnSpPr>
          <p:cNvPr id="5" name="Straight Arrow Connector 4">
            <a:extLst>
              <a:ext uri="{FF2B5EF4-FFF2-40B4-BE49-F238E27FC236}">
                <a16:creationId xmlns:a16="http://schemas.microsoft.com/office/drawing/2014/main" id="{1D2AACE1-4769-8D6D-2839-BEDCC74BD957}"/>
              </a:ext>
            </a:extLst>
          </p:cNvPr>
          <p:cNvCxnSpPr>
            <a:cxnSpLocks/>
          </p:cNvCxnSpPr>
          <p:nvPr/>
        </p:nvCxnSpPr>
        <p:spPr>
          <a:xfrm flipH="1" flipV="1">
            <a:off x="2699792" y="2132856"/>
            <a:ext cx="1008112" cy="1507175"/>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0C901035-90C4-31F1-2C35-3BCFD60D3B42}"/>
              </a:ext>
            </a:extLst>
          </p:cNvPr>
          <p:cNvSpPr txBox="1"/>
          <p:nvPr/>
        </p:nvSpPr>
        <p:spPr>
          <a:xfrm>
            <a:off x="2591780" y="3270699"/>
            <a:ext cx="4140460" cy="95410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You can also type the name of the skill or the code into the search bar. This is often the easiest way to find practice questions – especially if your teacher has shared the codes with you!</a:t>
            </a:r>
            <a:endParaRPr lang="en-US" sz="1400" b="1" dirty="0"/>
          </a:p>
        </p:txBody>
      </p:sp>
    </p:spTree>
    <p:extLst>
      <p:ext uri="{BB962C8B-B14F-4D97-AF65-F5344CB8AC3E}">
        <p14:creationId xmlns:p14="http://schemas.microsoft.com/office/powerpoint/2010/main" val="187007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DC77-A649-408A-147F-0661ED179B06}"/>
              </a:ext>
            </a:extLst>
          </p:cNvPr>
          <p:cNvSpPr>
            <a:spLocks noGrp="1"/>
          </p:cNvSpPr>
          <p:nvPr>
            <p:ph type="ctrTitle"/>
          </p:nvPr>
        </p:nvSpPr>
        <p:spPr/>
        <p:txBody>
          <a:bodyPr/>
          <a:lstStyle/>
          <a:p>
            <a:r>
              <a:rPr lang="en-GB" dirty="0"/>
              <a:t>Independent Practice</a:t>
            </a:r>
          </a:p>
        </p:txBody>
      </p:sp>
      <p:pic>
        <p:nvPicPr>
          <p:cNvPr id="3" name="Picture 2">
            <a:extLst>
              <a:ext uri="{FF2B5EF4-FFF2-40B4-BE49-F238E27FC236}">
                <a16:creationId xmlns:a16="http://schemas.microsoft.com/office/drawing/2014/main" id="{AB16DD32-C8CE-2647-F83E-8DA1445ADBA4}"/>
              </a:ext>
            </a:extLst>
          </p:cNvPr>
          <p:cNvPicPr>
            <a:picLocks noChangeAspect="1"/>
          </p:cNvPicPr>
          <p:nvPr/>
        </p:nvPicPr>
        <p:blipFill>
          <a:blip r:embed="rId2"/>
          <a:stretch>
            <a:fillRect/>
          </a:stretch>
        </p:blipFill>
        <p:spPr>
          <a:xfrm>
            <a:off x="-1" y="711998"/>
            <a:ext cx="9144000" cy="4839018"/>
          </a:xfrm>
          <a:prstGeom prst="rect">
            <a:avLst/>
          </a:prstGeom>
        </p:spPr>
      </p:pic>
      <p:sp>
        <p:nvSpPr>
          <p:cNvPr id="5" name="TextBox 4">
            <a:extLst>
              <a:ext uri="{FF2B5EF4-FFF2-40B4-BE49-F238E27FC236}">
                <a16:creationId xmlns:a16="http://schemas.microsoft.com/office/drawing/2014/main" id="{6CA71899-7F94-0172-E907-02A50BBECBA6}"/>
              </a:ext>
            </a:extLst>
          </p:cNvPr>
          <p:cNvSpPr txBox="1"/>
          <p:nvPr/>
        </p:nvSpPr>
        <p:spPr>
          <a:xfrm>
            <a:off x="7236296" y="2852936"/>
            <a:ext cx="1656184" cy="30777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Press </a:t>
            </a:r>
            <a:r>
              <a:rPr lang="en-US" sz="1400" b="1" dirty="0"/>
              <a:t>‘Practise’.</a:t>
            </a:r>
          </a:p>
        </p:txBody>
      </p:sp>
      <p:cxnSp>
        <p:nvCxnSpPr>
          <p:cNvPr id="6" name="Straight Arrow Connector 5">
            <a:extLst>
              <a:ext uri="{FF2B5EF4-FFF2-40B4-BE49-F238E27FC236}">
                <a16:creationId xmlns:a16="http://schemas.microsoft.com/office/drawing/2014/main" id="{E8082BFC-5FDB-8AC7-AF5D-869706BC95D7}"/>
              </a:ext>
            </a:extLst>
          </p:cNvPr>
          <p:cNvCxnSpPr>
            <a:cxnSpLocks/>
          </p:cNvCxnSpPr>
          <p:nvPr/>
        </p:nvCxnSpPr>
        <p:spPr>
          <a:xfrm flipV="1">
            <a:off x="1763688" y="2225358"/>
            <a:ext cx="504056" cy="78146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A381139F-814E-6281-4B1B-359CBD3AB1B3}"/>
              </a:ext>
            </a:extLst>
          </p:cNvPr>
          <p:cNvSpPr txBox="1"/>
          <p:nvPr/>
        </p:nvSpPr>
        <p:spPr>
          <a:xfrm>
            <a:off x="611560" y="2793527"/>
            <a:ext cx="5544616" cy="30777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Select the code for the Key Skill you want to practise, e.g. </a:t>
            </a:r>
            <a:r>
              <a:rPr lang="en-US" sz="1400" b="1" dirty="0"/>
              <a:t>K123a.</a:t>
            </a:r>
          </a:p>
        </p:txBody>
      </p:sp>
    </p:spTree>
    <p:extLst>
      <p:ext uri="{BB962C8B-B14F-4D97-AF65-F5344CB8AC3E}">
        <p14:creationId xmlns:p14="http://schemas.microsoft.com/office/powerpoint/2010/main" val="34520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980CDE-159C-BFF0-09F0-32CB571FD9DC}"/>
              </a:ext>
            </a:extLst>
          </p:cNvPr>
          <p:cNvPicPr>
            <a:picLocks noChangeAspect="1"/>
          </p:cNvPicPr>
          <p:nvPr/>
        </p:nvPicPr>
        <p:blipFill>
          <a:blip r:embed="rId2"/>
          <a:stretch>
            <a:fillRect/>
          </a:stretch>
        </p:blipFill>
        <p:spPr>
          <a:xfrm>
            <a:off x="-1" y="703564"/>
            <a:ext cx="9144000" cy="4153398"/>
          </a:xfrm>
          <a:prstGeom prst="rect">
            <a:avLst/>
          </a:prstGeom>
        </p:spPr>
      </p:pic>
      <p:sp>
        <p:nvSpPr>
          <p:cNvPr id="2" name="Title 1">
            <a:extLst>
              <a:ext uri="{FF2B5EF4-FFF2-40B4-BE49-F238E27FC236}">
                <a16:creationId xmlns:a16="http://schemas.microsoft.com/office/drawing/2014/main" id="{526A5719-2418-8A1F-DE3F-D0A2C10430E6}"/>
              </a:ext>
            </a:extLst>
          </p:cNvPr>
          <p:cNvSpPr>
            <a:spLocks noGrp="1"/>
          </p:cNvSpPr>
          <p:nvPr>
            <p:ph type="ctrTitle"/>
          </p:nvPr>
        </p:nvSpPr>
        <p:spPr/>
        <p:txBody>
          <a:bodyPr/>
          <a:lstStyle/>
          <a:p>
            <a:r>
              <a:rPr lang="en-US" dirty="0"/>
              <a:t>The home dashboard</a:t>
            </a:r>
            <a:endParaRPr lang="en-GB" dirty="0"/>
          </a:p>
        </p:txBody>
      </p:sp>
      <p:cxnSp>
        <p:nvCxnSpPr>
          <p:cNvPr id="12" name="Straight Arrow Connector 11">
            <a:extLst>
              <a:ext uri="{FF2B5EF4-FFF2-40B4-BE49-F238E27FC236}">
                <a16:creationId xmlns:a16="http://schemas.microsoft.com/office/drawing/2014/main" id="{F389B691-3D8B-41CB-7787-36FDB96630BA}"/>
              </a:ext>
            </a:extLst>
          </p:cNvPr>
          <p:cNvCxnSpPr>
            <a:cxnSpLocks/>
          </p:cNvCxnSpPr>
          <p:nvPr/>
        </p:nvCxnSpPr>
        <p:spPr>
          <a:xfrm flipH="1" flipV="1">
            <a:off x="5940152" y="1553360"/>
            <a:ext cx="936104" cy="288032"/>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660E8CC2-A411-575B-FCDA-A83E3B77AE8C}"/>
              </a:ext>
            </a:extLst>
          </p:cNvPr>
          <p:cNvCxnSpPr>
            <a:cxnSpLocks/>
          </p:cNvCxnSpPr>
          <p:nvPr/>
        </p:nvCxnSpPr>
        <p:spPr>
          <a:xfrm flipV="1">
            <a:off x="5148064" y="4653136"/>
            <a:ext cx="576064" cy="86409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8CCCA6AA-86E1-F399-B664-3E99B322C307}"/>
              </a:ext>
            </a:extLst>
          </p:cNvPr>
          <p:cNvSpPr txBox="1"/>
          <p:nvPr/>
        </p:nvSpPr>
        <p:spPr>
          <a:xfrm>
            <a:off x="969731" y="5013176"/>
            <a:ext cx="7204536" cy="830997"/>
          </a:xfrm>
          <a:prstGeom prst="rect">
            <a:avLst/>
          </a:prstGeom>
          <a:solidFill>
            <a:srgbClr val="EEF3E2"/>
          </a:solidFill>
          <a:ln>
            <a:solidFill>
              <a:srgbClr val="BAE947"/>
            </a:solidFill>
          </a:ln>
        </p:spPr>
        <p:txBody>
          <a:bodyPr wrap="square" rtlCol="0">
            <a:spAutoFit/>
          </a:bodyPr>
          <a:lstStyle/>
          <a:p>
            <a:r>
              <a:rPr lang="en-US" sz="1600" dirty="0"/>
              <a:t>You earn trophies for different achievements. For example, earning a certain number of points, or completing a certain number of questions correctly in a row.</a:t>
            </a:r>
            <a:endParaRPr lang="en-GB" sz="1600" dirty="0"/>
          </a:p>
        </p:txBody>
      </p:sp>
      <p:sp>
        <p:nvSpPr>
          <p:cNvPr id="7" name="TextBox 6">
            <a:extLst>
              <a:ext uri="{FF2B5EF4-FFF2-40B4-BE49-F238E27FC236}">
                <a16:creationId xmlns:a16="http://schemas.microsoft.com/office/drawing/2014/main" id="{1891CD15-1792-D0A3-7A33-9853D42221EC}"/>
              </a:ext>
            </a:extLst>
          </p:cNvPr>
          <p:cNvSpPr txBox="1"/>
          <p:nvPr/>
        </p:nvSpPr>
        <p:spPr>
          <a:xfrm>
            <a:off x="6516216" y="1232533"/>
            <a:ext cx="2438930" cy="1077218"/>
          </a:xfrm>
          <a:prstGeom prst="rect">
            <a:avLst/>
          </a:prstGeom>
          <a:solidFill>
            <a:srgbClr val="EEF3E2"/>
          </a:solidFill>
          <a:ln>
            <a:solidFill>
              <a:srgbClr val="BAE947"/>
            </a:solidFill>
          </a:ln>
        </p:spPr>
        <p:txBody>
          <a:bodyPr wrap="square" rtlCol="0">
            <a:spAutoFit/>
          </a:bodyPr>
          <a:lstStyle/>
          <a:p>
            <a:r>
              <a:rPr lang="en-US" sz="1600" dirty="0"/>
              <a:t>You can see how many skills you have mastered at each level and your total points for the year.</a:t>
            </a:r>
            <a:endParaRPr lang="en-GB" sz="1600" dirty="0"/>
          </a:p>
        </p:txBody>
      </p:sp>
    </p:spTree>
    <p:extLst>
      <p:ext uri="{BB962C8B-B14F-4D97-AF65-F5344CB8AC3E}">
        <p14:creationId xmlns:p14="http://schemas.microsoft.com/office/powerpoint/2010/main" val="22860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DF05-90F3-829F-1874-7A290D326256}"/>
              </a:ext>
            </a:extLst>
          </p:cNvPr>
          <p:cNvSpPr>
            <a:spLocks noGrp="1"/>
          </p:cNvSpPr>
          <p:nvPr>
            <p:ph type="ctrTitle"/>
          </p:nvPr>
        </p:nvSpPr>
        <p:spPr/>
        <p:txBody>
          <a:bodyPr/>
          <a:lstStyle/>
          <a:p>
            <a:r>
              <a:rPr lang="en-GB" dirty="0"/>
              <a:t>Independent practice</a:t>
            </a:r>
          </a:p>
        </p:txBody>
      </p:sp>
      <p:pic>
        <p:nvPicPr>
          <p:cNvPr id="3" name="Picture 2">
            <a:extLst>
              <a:ext uri="{FF2B5EF4-FFF2-40B4-BE49-F238E27FC236}">
                <a16:creationId xmlns:a16="http://schemas.microsoft.com/office/drawing/2014/main" id="{2483BDE7-528C-3DA1-7D70-9510E4F3C99A}"/>
              </a:ext>
            </a:extLst>
          </p:cNvPr>
          <p:cNvPicPr>
            <a:picLocks noChangeAspect="1"/>
          </p:cNvPicPr>
          <p:nvPr/>
        </p:nvPicPr>
        <p:blipFill>
          <a:blip r:embed="rId2"/>
          <a:stretch>
            <a:fillRect/>
          </a:stretch>
        </p:blipFill>
        <p:spPr>
          <a:xfrm>
            <a:off x="-1" y="681180"/>
            <a:ext cx="9144000" cy="2584646"/>
          </a:xfrm>
          <a:prstGeom prst="rect">
            <a:avLst/>
          </a:prstGeom>
        </p:spPr>
      </p:pic>
      <p:cxnSp>
        <p:nvCxnSpPr>
          <p:cNvPr id="4" name="Straight Arrow Connector 3">
            <a:extLst>
              <a:ext uri="{FF2B5EF4-FFF2-40B4-BE49-F238E27FC236}">
                <a16:creationId xmlns:a16="http://schemas.microsoft.com/office/drawing/2014/main" id="{0175F9CF-702E-2825-ABD8-29C8DAFBD4B5}"/>
              </a:ext>
            </a:extLst>
          </p:cNvPr>
          <p:cNvCxnSpPr>
            <a:cxnSpLocks/>
          </p:cNvCxnSpPr>
          <p:nvPr/>
        </p:nvCxnSpPr>
        <p:spPr>
          <a:xfrm flipV="1">
            <a:off x="3347864" y="2636912"/>
            <a:ext cx="648072" cy="1027271"/>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DAB9FE41-88AA-F674-1980-24A9CA9BE3AF}"/>
              </a:ext>
            </a:extLst>
          </p:cNvPr>
          <p:cNvSpPr txBox="1"/>
          <p:nvPr/>
        </p:nvSpPr>
        <p:spPr>
          <a:xfrm>
            <a:off x="1619672" y="3429000"/>
            <a:ext cx="6120680" cy="95410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Your teacher may assign you to one (or more) courses. </a:t>
            </a:r>
            <a:r>
              <a:rPr lang="en-US" sz="1400" dirty="0" err="1"/>
              <a:t>E.g</a:t>
            </a:r>
            <a:r>
              <a:rPr lang="en-US" sz="1400" dirty="0"/>
              <a:t> the ‘</a:t>
            </a:r>
            <a:r>
              <a:rPr lang="en-US" sz="1400" b="1" dirty="0"/>
              <a:t>Year 8’</a:t>
            </a:r>
            <a:r>
              <a:rPr lang="en-US" sz="1400" dirty="0"/>
              <a:t> course outlines the topics you are learning this year and in the correct order. You can browse skills within the course and practise extra questions based on what you’re currently learning. </a:t>
            </a:r>
            <a:endParaRPr lang="en-US" sz="1400" b="1" dirty="0"/>
          </a:p>
        </p:txBody>
      </p:sp>
    </p:spTree>
    <p:extLst>
      <p:ext uri="{BB962C8B-B14F-4D97-AF65-F5344CB8AC3E}">
        <p14:creationId xmlns:p14="http://schemas.microsoft.com/office/powerpoint/2010/main" val="274737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4A86E-8600-F3F4-D231-1131A8274953}"/>
              </a:ext>
            </a:extLst>
          </p:cNvPr>
          <p:cNvPicPr>
            <a:picLocks noChangeAspect="1"/>
          </p:cNvPicPr>
          <p:nvPr/>
        </p:nvPicPr>
        <p:blipFill>
          <a:blip r:embed="rId2"/>
          <a:stretch>
            <a:fillRect/>
          </a:stretch>
        </p:blipFill>
        <p:spPr>
          <a:xfrm>
            <a:off x="-1" y="692696"/>
            <a:ext cx="9144000" cy="4418871"/>
          </a:xfrm>
          <a:prstGeom prst="rect">
            <a:avLst/>
          </a:prstGeom>
        </p:spPr>
      </p:pic>
      <p:sp>
        <p:nvSpPr>
          <p:cNvPr id="2" name="Title 1">
            <a:extLst>
              <a:ext uri="{FF2B5EF4-FFF2-40B4-BE49-F238E27FC236}">
                <a16:creationId xmlns:a16="http://schemas.microsoft.com/office/drawing/2014/main" id="{E427DF05-90F3-829F-1874-7A290D326256}"/>
              </a:ext>
            </a:extLst>
          </p:cNvPr>
          <p:cNvSpPr>
            <a:spLocks noGrp="1"/>
          </p:cNvSpPr>
          <p:nvPr>
            <p:ph type="ctrTitle"/>
          </p:nvPr>
        </p:nvSpPr>
        <p:spPr/>
        <p:txBody>
          <a:bodyPr/>
          <a:lstStyle/>
          <a:p>
            <a:r>
              <a:rPr lang="en-GB" dirty="0"/>
              <a:t>Independent practice</a:t>
            </a:r>
          </a:p>
        </p:txBody>
      </p:sp>
      <p:cxnSp>
        <p:nvCxnSpPr>
          <p:cNvPr id="4" name="Straight Arrow Connector 3">
            <a:extLst>
              <a:ext uri="{FF2B5EF4-FFF2-40B4-BE49-F238E27FC236}">
                <a16:creationId xmlns:a16="http://schemas.microsoft.com/office/drawing/2014/main" id="{0175F9CF-702E-2825-ABD8-29C8DAFBD4B5}"/>
              </a:ext>
            </a:extLst>
          </p:cNvPr>
          <p:cNvCxnSpPr>
            <a:cxnSpLocks/>
          </p:cNvCxnSpPr>
          <p:nvPr/>
        </p:nvCxnSpPr>
        <p:spPr>
          <a:xfrm flipH="1" flipV="1">
            <a:off x="2843808" y="4470604"/>
            <a:ext cx="1368152" cy="122413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DAB9FE41-88AA-F674-1980-24A9CA9BE3AF}"/>
              </a:ext>
            </a:extLst>
          </p:cNvPr>
          <p:cNvSpPr txBox="1"/>
          <p:nvPr/>
        </p:nvSpPr>
        <p:spPr>
          <a:xfrm>
            <a:off x="2627784" y="5445224"/>
            <a:ext cx="3816424" cy="523220"/>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Simply choose the topic you are currently studying (or have already studied).</a:t>
            </a:r>
            <a:endParaRPr lang="en-US" sz="1400" b="1" dirty="0"/>
          </a:p>
        </p:txBody>
      </p:sp>
    </p:spTree>
    <p:extLst>
      <p:ext uri="{BB962C8B-B14F-4D97-AF65-F5344CB8AC3E}">
        <p14:creationId xmlns:p14="http://schemas.microsoft.com/office/powerpoint/2010/main" val="2348158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2D5A-AB1E-97C9-F2DA-F3F6060B4AF5}"/>
              </a:ext>
            </a:extLst>
          </p:cNvPr>
          <p:cNvSpPr>
            <a:spLocks noGrp="1"/>
          </p:cNvSpPr>
          <p:nvPr>
            <p:ph type="ctrTitle"/>
          </p:nvPr>
        </p:nvSpPr>
        <p:spPr/>
        <p:txBody>
          <a:bodyPr/>
          <a:lstStyle/>
          <a:p>
            <a:r>
              <a:rPr lang="en-GB" dirty="0"/>
              <a:t>Independent practise</a:t>
            </a:r>
          </a:p>
        </p:txBody>
      </p:sp>
      <p:pic>
        <p:nvPicPr>
          <p:cNvPr id="4" name="Picture 3">
            <a:extLst>
              <a:ext uri="{FF2B5EF4-FFF2-40B4-BE49-F238E27FC236}">
                <a16:creationId xmlns:a16="http://schemas.microsoft.com/office/drawing/2014/main" id="{28F78076-34D9-B19F-6622-6CB14194A99F}"/>
              </a:ext>
            </a:extLst>
          </p:cNvPr>
          <p:cNvPicPr>
            <a:picLocks noChangeAspect="1"/>
          </p:cNvPicPr>
          <p:nvPr/>
        </p:nvPicPr>
        <p:blipFill>
          <a:blip r:embed="rId2"/>
          <a:stretch>
            <a:fillRect/>
          </a:stretch>
        </p:blipFill>
        <p:spPr>
          <a:xfrm>
            <a:off x="-35195" y="711803"/>
            <a:ext cx="9144000" cy="5388335"/>
          </a:xfrm>
          <a:prstGeom prst="rect">
            <a:avLst/>
          </a:prstGeom>
        </p:spPr>
      </p:pic>
      <p:cxnSp>
        <p:nvCxnSpPr>
          <p:cNvPr id="5" name="Straight Arrow Connector 4">
            <a:extLst>
              <a:ext uri="{FF2B5EF4-FFF2-40B4-BE49-F238E27FC236}">
                <a16:creationId xmlns:a16="http://schemas.microsoft.com/office/drawing/2014/main" id="{DAA52AC5-B7DF-BE90-B1B4-883874C148DA}"/>
              </a:ext>
            </a:extLst>
          </p:cNvPr>
          <p:cNvCxnSpPr>
            <a:cxnSpLocks/>
          </p:cNvCxnSpPr>
          <p:nvPr/>
        </p:nvCxnSpPr>
        <p:spPr>
          <a:xfrm>
            <a:off x="5724128" y="1844824"/>
            <a:ext cx="1296144" cy="266429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F17BE9CE-CD4E-FB63-BF80-212299307718}"/>
              </a:ext>
            </a:extLst>
          </p:cNvPr>
          <p:cNvSpPr txBox="1"/>
          <p:nvPr/>
        </p:nvSpPr>
        <p:spPr>
          <a:xfrm>
            <a:off x="4644008" y="1712104"/>
            <a:ext cx="3960440" cy="30777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Click on the video icons for worked examples.</a:t>
            </a:r>
            <a:endParaRPr lang="en-US" sz="1400" b="1" dirty="0"/>
          </a:p>
        </p:txBody>
      </p:sp>
    </p:spTree>
    <p:extLst>
      <p:ext uri="{BB962C8B-B14F-4D97-AF65-F5344CB8AC3E}">
        <p14:creationId xmlns:p14="http://schemas.microsoft.com/office/powerpoint/2010/main" val="1513391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E45B-312E-0AB3-E66E-97F46A406B32}"/>
              </a:ext>
            </a:extLst>
          </p:cNvPr>
          <p:cNvSpPr>
            <a:spLocks noGrp="1"/>
          </p:cNvSpPr>
          <p:nvPr>
            <p:ph type="ctrTitle"/>
          </p:nvPr>
        </p:nvSpPr>
        <p:spPr/>
        <p:txBody>
          <a:bodyPr/>
          <a:lstStyle/>
          <a:p>
            <a:r>
              <a:rPr lang="en-GB" dirty="0"/>
              <a:t>Independent practise</a:t>
            </a:r>
          </a:p>
        </p:txBody>
      </p:sp>
      <p:pic>
        <p:nvPicPr>
          <p:cNvPr id="4" name="Picture 3">
            <a:extLst>
              <a:ext uri="{FF2B5EF4-FFF2-40B4-BE49-F238E27FC236}">
                <a16:creationId xmlns:a16="http://schemas.microsoft.com/office/drawing/2014/main" id="{1E166E81-9CA1-1CFF-F6F4-21B8DA6C6AA6}"/>
              </a:ext>
            </a:extLst>
          </p:cNvPr>
          <p:cNvPicPr>
            <a:picLocks noChangeAspect="1"/>
          </p:cNvPicPr>
          <p:nvPr/>
        </p:nvPicPr>
        <p:blipFill>
          <a:blip r:embed="rId2"/>
          <a:stretch>
            <a:fillRect/>
          </a:stretch>
        </p:blipFill>
        <p:spPr>
          <a:xfrm>
            <a:off x="0" y="607013"/>
            <a:ext cx="9144000" cy="5643973"/>
          </a:xfrm>
          <a:prstGeom prst="rect">
            <a:avLst/>
          </a:prstGeom>
        </p:spPr>
      </p:pic>
      <p:sp>
        <p:nvSpPr>
          <p:cNvPr id="5" name="TextBox 4">
            <a:extLst>
              <a:ext uri="{FF2B5EF4-FFF2-40B4-BE49-F238E27FC236}">
                <a16:creationId xmlns:a16="http://schemas.microsoft.com/office/drawing/2014/main" id="{D5616AF3-8BB4-54CD-CB16-06542EBBBA86}"/>
              </a:ext>
            </a:extLst>
          </p:cNvPr>
          <p:cNvSpPr txBox="1"/>
          <p:nvPr/>
        </p:nvSpPr>
        <p:spPr>
          <a:xfrm>
            <a:off x="4572000" y="1484784"/>
            <a:ext cx="3960440" cy="523220"/>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Select Key Skills you want to practise further (look at the recent accuracy as a guide).</a:t>
            </a:r>
            <a:endParaRPr lang="en-US" sz="1400" b="1" dirty="0"/>
          </a:p>
        </p:txBody>
      </p:sp>
    </p:spTree>
    <p:extLst>
      <p:ext uri="{BB962C8B-B14F-4D97-AF65-F5344CB8AC3E}">
        <p14:creationId xmlns:p14="http://schemas.microsoft.com/office/powerpoint/2010/main" val="2762495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12D4-4DC5-032A-C2DC-562B01286F3C}"/>
              </a:ext>
            </a:extLst>
          </p:cNvPr>
          <p:cNvSpPr>
            <a:spLocks noGrp="1"/>
          </p:cNvSpPr>
          <p:nvPr>
            <p:ph type="ctrTitle"/>
          </p:nvPr>
        </p:nvSpPr>
        <p:spPr/>
        <p:txBody>
          <a:bodyPr/>
          <a:lstStyle/>
          <a:p>
            <a:r>
              <a:rPr lang="en-GB" dirty="0"/>
              <a:t>Independent practise</a:t>
            </a:r>
          </a:p>
        </p:txBody>
      </p:sp>
      <p:pic>
        <p:nvPicPr>
          <p:cNvPr id="4" name="Picture 3">
            <a:extLst>
              <a:ext uri="{FF2B5EF4-FFF2-40B4-BE49-F238E27FC236}">
                <a16:creationId xmlns:a16="http://schemas.microsoft.com/office/drawing/2014/main" id="{881BFBD8-DDEB-8984-CC25-8336499BAB6D}"/>
              </a:ext>
            </a:extLst>
          </p:cNvPr>
          <p:cNvPicPr>
            <a:picLocks noChangeAspect="1"/>
          </p:cNvPicPr>
          <p:nvPr/>
        </p:nvPicPr>
        <p:blipFill>
          <a:blip r:embed="rId2"/>
          <a:stretch>
            <a:fillRect/>
          </a:stretch>
        </p:blipFill>
        <p:spPr>
          <a:xfrm>
            <a:off x="-1" y="711803"/>
            <a:ext cx="9144000" cy="5345244"/>
          </a:xfrm>
          <a:prstGeom prst="rect">
            <a:avLst/>
          </a:prstGeom>
        </p:spPr>
      </p:pic>
      <p:sp>
        <p:nvSpPr>
          <p:cNvPr id="5" name="TextBox 4">
            <a:extLst>
              <a:ext uri="{FF2B5EF4-FFF2-40B4-BE49-F238E27FC236}">
                <a16:creationId xmlns:a16="http://schemas.microsoft.com/office/drawing/2014/main" id="{9324B412-7C06-FBEB-6A7B-36F7A4E0C96A}"/>
              </a:ext>
            </a:extLst>
          </p:cNvPr>
          <p:cNvSpPr txBox="1"/>
          <p:nvPr/>
        </p:nvSpPr>
        <p:spPr>
          <a:xfrm>
            <a:off x="4283968" y="1844824"/>
            <a:ext cx="4464496" cy="30777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Or select Exam Practice (which is always at the top).</a:t>
            </a:r>
            <a:endParaRPr lang="en-US" sz="1400" b="1" dirty="0"/>
          </a:p>
        </p:txBody>
      </p:sp>
    </p:spTree>
    <p:extLst>
      <p:ext uri="{BB962C8B-B14F-4D97-AF65-F5344CB8AC3E}">
        <p14:creationId xmlns:p14="http://schemas.microsoft.com/office/powerpoint/2010/main" val="3175859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12D4-4DC5-032A-C2DC-562B01286F3C}"/>
              </a:ext>
            </a:extLst>
          </p:cNvPr>
          <p:cNvSpPr>
            <a:spLocks noGrp="1"/>
          </p:cNvSpPr>
          <p:nvPr>
            <p:ph type="ctrTitle"/>
          </p:nvPr>
        </p:nvSpPr>
        <p:spPr/>
        <p:txBody>
          <a:bodyPr/>
          <a:lstStyle/>
          <a:p>
            <a:r>
              <a:rPr lang="en-GB" dirty="0"/>
              <a:t>Independent practise</a:t>
            </a:r>
          </a:p>
        </p:txBody>
      </p:sp>
      <p:pic>
        <p:nvPicPr>
          <p:cNvPr id="6" name="Picture 5">
            <a:extLst>
              <a:ext uri="{FF2B5EF4-FFF2-40B4-BE49-F238E27FC236}">
                <a16:creationId xmlns:a16="http://schemas.microsoft.com/office/drawing/2014/main" id="{F434E788-EF5E-D385-E8EB-AC2CE666EF1C}"/>
              </a:ext>
            </a:extLst>
          </p:cNvPr>
          <p:cNvPicPr>
            <a:picLocks noChangeAspect="1"/>
          </p:cNvPicPr>
          <p:nvPr/>
        </p:nvPicPr>
        <p:blipFill>
          <a:blip r:embed="rId2"/>
          <a:stretch>
            <a:fillRect/>
          </a:stretch>
        </p:blipFill>
        <p:spPr>
          <a:xfrm>
            <a:off x="2987824" y="1674938"/>
            <a:ext cx="3857372" cy="4344414"/>
          </a:xfrm>
          <a:prstGeom prst="rect">
            <a:avLst/>
          </a:prstGeom>
        </p:spPr>
      </p:pic>
      <p:cxnSp>
        <p:nvCxnSpPr>
          <p:cNvPr id="7" name="Straight Arrow Connector 6">
            <a:extLst>
              <a:ext uri="{FF2B5EF4-FFF2-40B4-BE49-F238E27FC236}">
                <a16:creationId xmlns:a16="http://schemas.microsoft.com/office/drawing/2014/main" id="{C51DAD0F-BDB9-E66F-3E0E-90AF48072FFE}"/>
              </a:ext>
            </a:extLst>
          </p:cNvPr>
          <p:cNvCxnSpPr>
            <a:cxnSpLocks/>
          </p:cNvCxnSpPr>
          <p:nvPr/>
        </p:nvCxnSpPr>
        <p:spPr>
          <a:xfrm>
            <a:off x="2267744" y="1340768"/>
            <a:ext cx="1080120" cy="158417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9324B412-7C06-FBEB-6A7B-36F7A4E0C96A}"/>
              </a:ext>
            </a:extLst>
          </p:cNvPr>
          <p:cNvSpPr txBox="1"/>
          <p:nvPr/>
        </p:nvSpPr>
        <p:spPr>
          <a:xfrm>
            <a:off x="899592" y="931760"/>
            <a:ext cx="7560840" cy="523220"/>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If you choose Exam Practise, you can change the difficulty of the questions and select your exam board (e.g. Edexcel, SQA, etc.)</a:t>
            </a:r>
            <a:endParaRPr lang="en-US" sz="1400" b="1" dirty="0"/>
          </a:p>
        </p:txBody>
      </p:sp>
    </p:spTree>
    <p:extLst>
      <p:ext uri="{BB962C8B-B14F-4D97-AF65-F5344CB8AC3E}">
        <p14:creationId xmlns:p14="http://schemas.microsoft.com/office/powerpoint/2010/main" val="1378756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7BDD-2250-2489-0BFC-43BCC49E505F}"/>
              </a:ext>
            </a:extLst>
          </p:cNvPr>
          <p:cNvSpPr>
            <a:spLocks noGrp="1"/>
          </p:cNvSpPr>
          <p:nvPr>
            <p:ph type="ctrTitle"/>
          </p:nvPr>
        </p:nvSpPr>
        <p:spPr/>
        <p:txBody>
          <a:bodyPr/>
          <a:lstStyle/>
          <a:p>
            <a:r>
              <a:rPr lang="en-GB" dirty="0"/>
              <a:t>Independent practice</a:t>
            </a:r>
          </a:p>
        </p:txBody>
      </p:sp>
      <p:pic>
        <p:nvPicPr>
          <p:cNvPr id="4" name="Picture 3">
            <a:extLst>
              <a:ext uri="{FF2B5EF4-FFF2-40B4-BE49-F238E27FC236}">
                <a16:creationId xmlns:a16="http://schemas.microsoft.com/office/drawing/2014/main" id="{684F8A21-3127-6609-1954-6CC042807EED}"/>
              </a:ext>
            </a:extLst>
          </p:cNvPr>
          <p:cNvPicPr>
            <a:picLocks noChangeAspect="1"/>
          </p:cNvPicPr>
          <p:nvPr/>
        </p:nvPicPr>
        <p:blipFill>
          <a:blip r:embed="rId2"/>
          <a:stretch>
            <a:fillRect/>
          </a:stretch>
        </p:blipFill>
        <p:spPr>
          <a:xfrm>
            <a:off x="-1" y="711803"/>
            <a:ext cx="9144000" cy="4197128"/>
          </a:xfrm>
          <a:prstGeom prst="rect">
            <a:avLst/>
          </a:prstGeom>
        </p:spPr>
      </p:pic>
      <p:sp>
        <p:nvSpPr>
          <p:cNvPr id="6" name="TextBox 5">
            <a:extLst>
              <a:ext uri="{FF2B5EF4-FFF2-40B4-BE49-F238E27FC236}">
                <a16:creationId xmlns:a16="http://schemas.microsoft.com/office/drawing/2014/main" id="{17CA8A7B-5EFF-8BF2-A03F-F425FBE6C027}"/>
              </a:ext>
            </a:extLst>
          </p:cNvPr>
          <p:cNvSpPr txBox="1"/>
          <p:nvPr/>
        </p:nvSpPr>
        <p:spPr>
          <a:xfrm>
            <a:off x="323527" y="5013176"/>
            <a:ext cx="8496944" cy="523220"/>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Answer questions in the usual way, watch video help and leave feedback for your teacher. Your teacher will be able to see the questions you have answered, even though you have not been set a task.</a:t>
            </a:r>
            <a:endParaRPr lang="en-US" sz="1400" b="1" dirty="0"/>
          </a:p>
        </p:txBody>
      </p:sp>
    </p:spTree>
    <p:extLst>
      <p:ext uri="{BB962C8B-B14F-4D97-AF65-F5344CB8AC3E}">
        <p14:creationId xmlns:p14="http://schemas.microsoft.com/office/powerpoint/2010/main" val="2785342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D548-27C4-550B-D0BB-E7665822B1BA}"/>
              </a:ext>
            </a:extLst>
          </p:cNvPr>
          <p:cNvSpPr>
            <a:spLocks noGrp="1"/>
          </p:cNvSpPr>
          <p:nvPr>
            <p:ph type="ctrTitle"/>
          </p:nvPr>
        </p:nvSpPr>
        <p:spPr/>
        <p:txBody>
          <a:bodyPr/>
          <a:lstStyle/>
          <a:p>
            <a:r>
              <a:rPr lang="en-GB" dirty="0"/>
              <a:t>Independent practice</a:t>
            </a:r>
          </a:p>
        </p:txBody>
      </p:sp>
      <p:pic>
        <p:nvPicPr>
          <p:cNvPr id="4" name="Picture 3">
            <a:extLst>
              <a:ext uri="{FF2B5EF4-FFF2-40B4-BE49-F238E27FC236}">
                <a16:creationId xmlns:a16="http://schemas.microsoft.com/office/drawing/2014/main" id="{A00DEDA0-F50D-2565-E47B-02C674ACC41A}"/>
              </a:ext>
            </a:extLst>
          </p:cNvPr>
          <p:cNvPicPr>
            <a:picLocks noChangeAspect="1"/>
          </p:cNvPicPr>
          <p:nvPr/>
        </p:nvPicPr>
        <p:blipFill>
          <a:blip r:embed="rId2"/>
          <a:stretch>
            <a:fillRect/>
          </a:stretch>
        </p:blipFill>
        <p:spPr>
          <a:xfrm>
            <a:off x="-1" y="711458"/>
            <a:ext cx="9144000" cy="4273786"/>
          </a:xfrm>
          <a:prstGeom prst="rect">
            <a:avLst/>
          </a:prstGeom>
        </p:spPr>
      </p:pic>
      <p:cxnSp>
        <p:nvCxnSpPr>
          <p:cNvPr id="5" name="Straight Arrow Connector 4">
            <a:extLst>
              <a:ext uri="{FF2B5EF4-FFF2-40B4-BE49-F238E27FC236}">
                <a16:creationId xmlns:a16="http://schemas.microsoft.com/office/drawing/2014/main" id="{82AFA02A-F363-FF47-F697-6152A1D723A8}"/>
              </a:ext>
            </a:extLst>
          </p:cNvPr>
          <p:cNvCxnSpPr>
            <a:cxnSpLocks/>
          </p:cNvCxnSpPr>
          <p:nvPr/>
        </p:nvCxnSpPr>
        <p:spPr>
          <a:xfrm flipH="1" flipV="1">
            <a:off x="2771800" y="2276872"/>
            <a:ext cx="1080120" cy="3215302"/>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16C69C29-9924-65D9-2144-0F88369B5BA5}"/>
              </a:ext>
            </a:extLst>
          </p:cNvPr>
          <p:cNvSpPr txBox="1"/>
          <p:nvPr/>
        </p:nvSpPr>
        <p:spPr>
          <a:xfrm>
            <a:off x="805164" y="5230564"/>
            <a:ext cx="7560840" cy="30777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The </a:t>
            </a:r>
            <a:r>
              <a:rPr lang="en-US" sz="1400" b="1" dirty="0"/>
              <a:t>‘Start a Practice’ </a:t>
            </a:r>
            <a:r>
              <a:rPr lang="en-US" sz="1400" dirty="0"/>
              <a:t>button also has some other review activities. Let’s explore these:</a:t>
            </a:r>
            <a:endParaRPr lang="en-US" sz="1400" b="1" dirty="0"/>
          </a:p>
        </p:txBody>
      </p:sp>
    </p:spTree>
    <p:extLst>
      <p:ext uri="{BB962C8B-B14F-4D97-AF65-F5344CB8AC3E}">
        <p14:creationId xmlns:p14="http://schemas.microsoft.com/office/powerpoint/2010/main" val="379092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B6F36D-E5CD-19BA-9A7C-51BD50598B4A}"/>
              </a:ext>
            </a:extLst>
          </p:cNvPr>
          <p:cNvPicPr>
            <a:picLocks noChangeAspect="1"/>
          </p:cNvPicPr>
          <p:nvPr/>
        </p:nvPicPr>
        <p:blipFill>
          <a:blip r:embed="rId2"/>
          <a:stretch>
            <a:fillRect/>
          </a:stretch>
        </p:blipFill>
        <p:spPr>
          <a:xfrm>
            <a:off x="2015993" y="1196752"/>
            <a:ext cx="5112013" cy="4267419"/>
          </a:xfrm>
          <a:prstGeom prst="rect">
            <a:avLst/>
          </a:prstGeom>
        </p:spPr>
      </p:pic>
      <p:sp>
        <p:nvSpPr>
          <p:cNvPr id="2" name="Title 1">
            <a:extLst>
              <a:ext uri="{FF2B5EF4-FFF2-40B4-BE49-F238E27FC236}">
                <a16:creationId xmlns:a16="http://schemas.microsoft.com/office/drawing/2014/main" id="{81AAD548-27C4-550B-D0BB-E7665822B1BA}"/>
              </a:ext>
            </a:extLst>
          </p:cNvPr>
          <p:cNvSpPr>
            <a:spLocks noGrp="1"/>
          </p:cNvSpPr>
          <p:nvPr>
            <p:ph type="ctrTitle"/>
          </p:nvPr>
        </p:nvSpPr>
        <p:spPr/>
        <p:txBody>
          <a:bodyPr/>
          <a:lstStyle/>
          <a:p>
            <a:r>
              <a:rPr lang="en-GB" dirty="0"/>
              <a:t>Independent practice</a:t>
            </a:r>
          </a:p>
        </p:txBody>
      </p:sp>
      <p:cxnSp>
        <p:nvCxnSpPr>
          <p:cNvPr id="5" name="Straight Arrow Connector 4">
            <a:extLst>
              <a:ext uri="{FF2B5EF4-FFF2-40B4-BE49-F238E27FC236}">
                <a16:creationId xmlns:a16="http://schemas.microsoft.com/office/drawing/2014/main" id="{82AFA02A-F363-FF47-F697-6152A1D723A8}"/>
              </a:ext>
            </a:extLst>
          </p:cNvPr>
          <p:cNvCxnSpPr>
            <a:cxnSpLocks/>
          </p:cNvCxnSpPr>
          <p:nvPr/>
        </p:nvCxnSpPr>
        <p:spPr>
          <a:xfrm flipV="1">
            <a:off x="1533820" y="2595020"/>
            <a:ext cx="1368153" cy="24391"/>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16C69C29-9924-65D9-2144-0F88369B5BA5}"/>
              </a:ext>
            </a:extLst>
          </p:cNvPr>
          <p:cNvSpPr txBox="1"/>
          <p:nvPr/>
        </p:nvSpPr>
        <p:spPr>
          <a:xfrm>
            <a:off x="203272" y="2054866"/>
            <a:ext cx="2304256" cy="95410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If you know the name of the skill you can search by topic for Key Skill and Exam practice.</a:t>
            </a:r>
            <a:endParaRPr lang="en-US" sz="1400" b="1" dirty="0"/>
          </a:p>
        </p:txBody>
      </p:sp>
      <p:cxnSp>
        <p:nvCxnSpPr>
          <p:cNvPr id="10" name="Straight Arrow Connector 9">
            <a:extLst>
              <a:ext uri="{FF2B5EF4-FFF2-40B4-BE49-F238E27FC236}">
                <a16:creationId xmlns:a16="http://schemas.microsoft.com/office/drawing/2014/main" id="{CE181C3C-2A6F-F389-6B09-3E2BF8151EEE}"/>
              </a:ext>
            </a:extLst>
          </p:cNvPr>
          <p:cNvCxnSpPr>
            <a:cxnSpLocks/>
          </p:cNvCxnSpPr>
          <p:nvPr/>
        </p:nvCxnSpPr>
        <p:spPr>
          <a:xfrm flipH="1">
            <a:off x="5796136" y="2204864"/>
            <a:ext cx="2088232" cy="432048"/>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0B87D806-38B9-6595-E4D8-E9215E183193}"/>
              </a:ext>
            </a:extLst>
          </p:cNvPr>
          <p:cNvSpPr txBox="1"/>
          <p:nvPr/>
        </p:nvSpPr>
        <p:spPr>
          <a:xfrm>
            <a:off x="6516216" y="1966332"/>
            <a:ext cx="2304256" cy="95410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Practice past papers online with immediate feedback if correct and review the mark scheme </a:t>
            </a:r>
            <a:endParaRPr lang="en-US" sz="1400" b="1" dirty="0"/>
          </a:p>
        </p:txBody>
      </p:sp>
      <p:cxnSp>
        <p:nvCxnSpPr>
          <p:cNvPr id="16" name="Straight Arrow Connector 15">
            <a:extLst>
              <a:ext uri="{FF2B5EF4-FFF2-40B4-BE49-F238E27FC236}">
                <a16:creationId xmlns:a16="http://schemas.microsoft.com/office/drawing/2014/main" id="{15EA0E23-4BEC-4682-C157-6AAE70E9A492}"/>
              </a:ext>
            </a:extLst>
          </p:cNvPr>
          <p:cNvCxnSpPr>
            <a:cxnSpLocks/>
          </p:cNvCxnSpPr>
          <p:nvPr/>
        </p:nvCxnSpPr>
        <p:spPr>
          <a:xfrm flipH="1" flipV="1">
            <a:off x="5796136" y="4180960"/>
            <a:ext cx="1872208" cy="616192"/>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81105132-6DC7-E2EF-4183-7424B9DCDF91}"/>
              </a:ext>
            </a:extLst>
          </p:cNvPr>
          <p:cNvSpPr txBox="1"/>
          <p:nvPr/>
        </p:nvSpPr>
        <p:spPr>
          <a:xfrm>
            <a:off x="6444208" y="4332189"/>
            <a:ext cx="2304256" cy="738664"/>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Another chance to attempt questions you recently got wrong.</a:t>
            </a:r>
            <a:endParaRPr lang="en-US" sz="1400" b="1" dirty="0"/>
          </a:p>
        </p:txBody>
      </p:sp>
      <p:cxnSp>
        <p:nvCxnSpPr>
          <p:cNvPr id="18" name="Straight Arrow Connector 17">
            <a:extLst>
              <a:ext uri="{FF2B5EF4-FFF2-40B4-BE49-F238E27FC236}">
                <a16:creationId xmlns:a16="http://schemas.microsoft.com/office/drawing/2014/main" id="{9618C469-459B-D96F-724F-8714BE090372}"/>
              </a:ext>
            </a:extLst>
          </p:cNvPr>
          <p:cNvCxnSpPr>
            <a:cxnSpLocks/>
          </p:cNvCxnSpPr>
          <p:nvPr/>
        </p:nvCxnSpPr>
        <p:spPr>
          <a:xfrm flipV="1">
            <a:off x="1835696" y="4180960"/>
            <a:ext cx="918241" cy="73600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9" name="TextBox 18">
            <a:extLst>
              <a:ext uri="{FF2B5EF4-FFF2-40B4-BE49-F238E27FC236}">
                <a16:creationId xmlns:a16="http://schemas.microsoft.com/office/drawing/2014/main" id="{088031B3-DDF3-AC3D-8C03-8F1A65F76689}"/>
              </a:ext>
            </a:extLst>
          </p:cNvPr>
          <p:cNvSpPr txBox="1"/>
          <p:nvPr/>
        </p:nvSpPr>
        <p:spPr>
          <a:xfrm>
            <a:off x="180067" y="4763076"/>
            <a:ext cx="2304256" cy="307777"/>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Practice makes perfect </a:t>
            </a:r>
            <a:r>
              <a:rPr lang="en-US" sz="1400" dirty="0">
                <a:sym typeface="Wingdings" panose="05000000000000000000" pitchFamily="2" charset="2"/>
              </a:rPr>
              <a:t></a:t>
            </a:r>
            <a:endParaRPr lang="en-US" sz="1400" b="1" dirty="0"/>
          </a:p>
        </p:txBody>
      </p:sp>
    </p:spTree>
    <p:extLst>
      <p:ext uri="{BB962C8B-B14F-4D97-AF65-F5344CB8AC3E}">
        <p14:creationId xmlns:p14="http://schemas.microsoft.com/office/powerpoint/2010/main" val="31263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6C360-FB39-04C3-F128-63777007E837}"/>
              </a:ext>
            </a:extLst>
          </p:cNvPr>
          <p:cNvSpPr>
            <a:spLocks noGrp="1"/>
          </p:cNvSpPr>
          <p:nvPr>
            <p:ph type="ctrTitle"/>
          </p:nvPr>
        </p:nvSpPr>
        <p:spPr/>
        <p:txBody>
          <a:bodyPr/>
          <a:lstStyle/>
          <a:p>
            <a:r>
              <a:rPr lang="en-GB" dirty="0"/>
              <a:t>Help videos</a:t>
            </a:r>
          </a:p>
        </p:txBody>
      </p:sp>
      <p:pic>
        <p:nvPicPr>
          <p:cNvPr id="3" name="Online Media 2" title="11  How to complete an assigned task  homework">
            <a:hlinkClick r:id="" action="ppaction://media"/>
            <a:extLst>
              <a:ext uri="{FF2B5EF4-FFF2-40B4-BE49-F238E27FC236}">
                <a16:creationId xmlns:a16="http://schemas.microsoft.com/office/drawing/2014/main" id="{3680E538-36D1-1338-E3DA-8A775EA09264}"/>
              </a:ext>
            </a:extLst>
          </p:cNvPr>
          <p:cNvPicPr>
            <a:picLocks noRot="1" noChangeAspect="1"/>
          </p:cNvPicPr>
          <p:nvPr>
            <a:videoFile r:link="rId1"/>
          </p:nvPr>
        </p:nvPicPr>
        <p:blipFill>
          <a:blip r:embed="rId4"/>
          <a:stretch>
            <a:fillRect/>
          </a:stretch>
        </p:blipFill>
        <p:spPr>
          <a:xfrm>
            <a:off x="532478" y="2276872"/>
            <a:ext cx="3816424" cy="2156280"/>
          </a:xfrm>
          <a:prstGeom prst="rect">
            <a:avLst/>
          </a:prstGeom>
          <a:ln>
            <a:noFill/>
          </a:ln>
          <a:effectLst>
            <a:outerShdw blurRad="190500" algn="tl" rotWithShape="0">
              <a:srgbClr val="000000">
                <a:alpha val="70000"/>
              </a:srgbClr>
            </a:outerShdw>
          </a:effectLst>
        </p:spPr>
      </p:pic>
      <p:pic>
        <p:nvPicPr>
          <p:cNvPr id="4" name="Online Media 3" title="12  How to start an independent practice">
            <a:hlinkClick r:id="" action="ppaction://media"/>
            <a:extLst>
              <a:ext uri="{FF2B5EF4-FFF2-40B4-BE49-F238E27FC236}">
                <a16:creationId xmlns:a16="http://schemas.microsoft.com/office/drawing/2014/main" id="{60A4B393-6837-72DF-C176-BEE996036034}"/>
              </a:ext>
            </a:extLst>
          </p:cNvPr>
          <p:cNvPicPr>
            <a:picLocks noRot="1" noChangeAspect="1"/>
          </p:cNvPicPr>
          <p:nvPr>
            <a:videoFile r:link="rId2"/>
          </p:nvPr>
        </p:nvPicPr>
        <p:blipFill>
          <a:blip r:embed="rId5"/>
          <a:stretch>
            <a:fillRect/>
          </a:stretch>
        </p:blipFill>
        <p:spPr>
          <a:xfrm>
            <a:off x="4754568" y="2276872"/>
            <a:ext cx="3888432" cy="2196964"/>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4D04167F-A831-19A4-CFB0-3FF75CE889C9}"/>
              </a:ext>
            </a:extLst>
          </p:cNvPr>
          <p:cNvSpPr txBox="1"/>
          <p:nvPr/>
        </p:nvSpPr>
        <p:spPr>
          <a:xfrm>
            <a:off x="899592" y="1484784"/>
            <a:ext cx="3168352" cy="523220"/>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How to complete and review an assigned task.</a:t>
            </a:r>
            <a:endParaRPr lang="en-US" sz="1400" b="1" dirty="0"/>
          </a:p>
        </p:txBody>
      </p:sp>
      <p:sp>
        <p:nvSpPr>
          <p:cNvPr id="6" name="TextBox 5">
            <a:extLst>
              <a:ext uri="{FF2B5EF4-FFF2-40B4-BE49-F238E27FC236}">
                <a16:creationId xmlns:a16="http://schemas.microsoft.com/office/drawing/2014/main" id="{2BDEEED2-F2C7-C28C-C40A-8F882BE0045F}"/>
              </a:ext>
            </a:extLst>
          </p:cNvPr>
          <p:cNvSpPr txBox="1"/>
          <p:nvPr/>
        </p:nvSpPr>
        <p:spPr>
          <a:xfrm>
            <a:off x="5292080" y="1484784"/>
            <a:ext cx="3168352" cy="523220"/>
          </a:xfrm>
          <a:prstGeom prst="rect">
            <a:avLst/>
          </a:prstGeom>
          <a:solidFill>
            <a:schemeClr val="accent1">
              <a:lumMod val="20000"/>
              <a:lumOff val="80000"/>
            </a:schemeClr>
          </a:solidFill>
          <a:ln>
            <a:solidFill>
              <a:srgbClr val="92D050"/>
            </a:solidFill>
          </a:ln>
        </p:spPr>
        <p:txBody>
          <a:bodyPr wrap="square" rtlCol="0">
            <a:spAutoFit/>
          </a:bodyPr>
          <a:lstStyle/>
          <a:p>
            <a:r>
              <a:rPr lang="en-US" sz="1400" dirty="0"/>
              <a:t>How to start an independent practice.</a:t>
            </a:r>
            <a:endParaRPr lang="en-US" sz="1400" b="1" dirty="0"/>
          </a:p>
        </p:txBody>
      </p:sp>
    </p:spTree>
    <p:extLst>
      <p:ext uri="{BB962C8B-B14F-4D97-AF65-F5344CB8AC3E}">
        <p14:creationId xmlns:p14="http://schemas.microsoft.com/office/powerpoint/2010/main" val="4270554838"/>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video>
              <p:cMediaNode vol="80000">
                <p:cTn id="3"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CEFAD7-BE37-0276-FCDE-008B05EFD7D5}"/>
              </a:ext>
            </a:extLst>
          </p:cNvPr>
          <p:cNvPicPr>
            <a:picLocks noChangeAspect="1"/>
          </p:cNvPicPr>
          <p:nvPr/>
        </p:nvPicPr>
        <p:blipFill>
          <a:blip r:embed="rId2"/>
          <a:stretch>
            <a:fillRect/>
          </a:stretch>
        </p:blipFill>
        <p:spPr>
          <a:xfrm>
            <a:off x="27170" y="711803"/>
            <a:ext cx="9144000" cy="4153398"/>
          </a:xfrm>
          <a:prstGeom prst="rect">
            <a:avLst/>
          </a:prstGeom>
        </p:spPr>
      </p:pic>
      <p:sp>
        <p:nvSpPr>
          <p:cNvPr id="2" name="Title 1">
            <a:extLst>
              <a:ext uri="{FF2B5EF4-FFF2-40B4-BE49-F238E27FC236}">
                <a16:creationId xmlns:a16="http://schemas.microsoft.com/office/drawing/2014/main" id="{526A5719-2418-8A1F-DE3F-D0A2C10430E6}"/>
              </a:ext>
            </a:extLst>
          </p:cNvPr>
          <p:cNvSpPr>
            <a:spLocks noGrp="1"/>
          </p:cNvSpPr>
          <p:nvPr>
            <p:ph type="ctrTitle"/>
          </p:nvPr>
        </p:nvSpPr>
        <p:spPr/>
        <p:txBody>
          <a:bodyPr/>
          <a:lstStyle/>
          <a:p>
            <a:r>
              <a:rPr lang="en-US" dirty="0"/>
              <a:t>Completing an </a:t>
            </a:r>
            <a:r>
              <a:rPr lang="en-US"/>
              <a:t>assigned task</a:t>
            </a:r>
            <a:endParaRPr lang="en-GB"/>
          </a:p>
        </p:txBody>
      </p:sp>
      <p:cxnSp>
        <p:nvCxnSpPr>
          <p:cNvPr id="8" name="Straight Arrow Connector 7">
            <a:extLst>
              <a:ext uri="{FF2B5EF4-FFF2-40B4-BE49-F238E27FC236}">
                <a16:creationId xmlns:a16="http://schemas.microsoft.com/office/drawing/2014/main" id="{5953020F-171A-A724-4B62-59AD7E136D37}"/>
              </a:ext>
            </a:extLst>
          </p:cNvPr>
          <p:cNvCxnSpPr>
            <a:cxnSpLocks/>
          </p:cNvCxnSpPr>
          <p:nvPr/>
        </p:nvCxnSpPr>
        <p:spPr>
          <a:xfrm flipV="1">
            <a:off x="8289326" y="1057562"/>
            <a:ext cx="533308" cy="859270"/>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1192C014-EE4D-9485-6422-A0B02736C065}"/>
              </a:ext>
            </a:extLst>
          </p:cNvPr>
          <p:cNvSpPr txBox="1"/>
          <p:nvPr/>
        </p:nvSpPr>
        <p:spPr>
          <a:xfrm>
            <a:off x="6444208" y="1340768"/>
            <a:ext cx="2510938" cy="1323439"/>
          </a:xfrm>
          <a:prstGeom prst="rect">
            <a:avLst/>
          </a:prstGeom>
          <a:solidFill>
            <a:srgbClr val="EEF3E2"/>
          </a:solidFill>
          <a:ln>
            <a:solidFill>
              <a:srgbClr val="BAE947"/>
            </a:solidFill>
          </a:ln>
        </p:spPr>
        <p:txBody>
          <a:bodyPr wrap="square" rtlCol="0">
            <a:spAutoFit/>
          </a:bodyPr>
          <a:lstStyle/>
          <a:p>
            <a:r>
              <a:rPr lang="en-US" sz="1600" dirty="0"/>
              <a:t>The red notification will tell you if you have homework and/or if you have feedback from your teacher.</a:t>
            </a:r>
            <a:endParaRPr lang="en-GB" sz="1600" dirty="0"/>
          </a:p>
        </p:txBody>
      </p:sp>
      <p:cxnSp>
        <p:nvCxnSpPr>
          <p:cNvPr id="14" name="Straight Arrow Connector 13">
            <a:extLst>
              <a:ext uri="{FF2B5EF4-FFF2-40B4-BE49-F238E27FC236}">
                <a16:creationId xmlns:a16="http://schemas.microsoft.com/office/drawing/2014/main" id="{CE83BF43-2F8D-B439-84A4-7989A06D0202}"/>
              </a:ext>
            </a:extLst>
          </p:cNvPr>
          <p:cNvCxnSpPr>
            <a:cxnSpLocks/>
          </p:cNvCxnSpPr>
          <p:nvPr/>
        </p:nvCxnSpPr>
        <p:spPr>
          <a:xfrm flipV="1">
            <a:off x="1403648" y="4365104"/>
            <a:ext cx="533308" cy="859270"/>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66E9EF89-66E6-4633-7B56-4660F3D302EB}"/>
              </a:ext>
            </a:extLst>
          </p:cNvPr>
          <p:cNvSpPr txBox="1"/>
          <p:nvPr/>
        </p:nvSpPr>
        <p:spPr>
          <a:xfrm>
            <a:off x="323528" y="4971231"/>
            <a:ext cx="4032448" cy="584775"/>
          </a:xfrm>
          <a:prstGeom prst="rect">
            <a:avLst/>
          </a:prstGeom>
          <a:solidFill>
            <a:srgbClr val="EEF3E2"/>
          </a:solidFill>
          <a:ln>
            <a:solidFill>
              <a:srgbClr val="BAE947"/>
            </a:solidFill>
          </a:ln>
        </p:spPr>
        <p:txBody>
          <a:bodyPr wrap="square" rtlCol="0">
            <a:spAutoFit/>
          </a:bodyPr>
          <a:lstStyle/>
          <a:p>
            <a:r>
              <a:rPr lang="en-US" sz="1600" dirty="0"/>
              <a:t>Your most recent homework tasks appear on the dashboard. Click on the X to start.</a:t>
            </a:r>
            <a:endParaRPr lang="en-GB" sz="1600" dirty="0"/>
          </a:p>
        </p:txBody>
      </p:sp>
      <p:cxnSp>
        <p:nvCxnSpPr>
          <p:cNvPr id="15" name="Straight Arrow Connector 14">
            <a:extLst>
              <a:ext uri="{FF2B5EF4-FFF2-40B4-BE49-F238E27FC236}">
                <a16:creationId xmlns:a16="http://schemas.microsoft.com/office/drawing/2014/main" id="{125C4926-1842-0E9A-0640-F26B06DAE73A}"/>
              </a:ext>
            </a:extLst>
          </p:cNvPr>
          <p:cNvCxnSpPr>
            <a:cxnSpLocks/>
          </p:cNvCxnSpPr>
          <p:nvPr/>
        </p:nvCxnSpPr>
        <p:spPr>
          <a:xfrm flipH="1" flipV="1">
            <a:off x="2398924" y="4545159"/>
            <a:ext cx="3469220" cy="540025"/>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596DAE40-8EA3-ACE7-78E6-81411FB970EF}"/>
              </a:ext>
            </a:extLst>
          </p:cNvPr>
          <p:cNvSpPr txBox="1"/>
          <p:nvPr/>
        </p:nvSpPr>
        <p:spPr>
          <a:xfrm>
            <a:off x="4817944" y="4971231"/>
            <a:ext cx="3498471" cy="584775"/>
          </a:xfrm>
          <a:prstGeom prst="rect">
            <a:avLst/>
          </a:prstGeom>
          <a:solidFill>
            <a:srgbClr val="EEF3E2"/>
          </a:solidFill>
          <a:ln>
            <a:solidFill>
              <a:srgbClr val="BAE947"/>
            </a:solidFill>
          </a:ln>
        </p:spPr>
        <p:txBody>
          <a:bodyPr wrap="square" rtlCol="0">
            <a:spAutoFit/>
          </a:bodyPr>
          <a:lstStyle/>
          <a:p>
            <a:r>
              <a:rPr lang="en-US" sz="1600" dirty="0"/>
              <a:t>Click ‘</a:t>
            </a:r>
            <a:r>
              <a:rPr lang="en-US" sz="1600" b="1" dirty="0"/>
              <a:t>Review all’</a:t>
            </a:r>
            <a:r>
              <a:rPr lang="en-US" sz="1600" dirty="0"/>
              <a:t> to see every homework set to you this year.</a:t>
            </a:r>
            <a:endParaRPr lang="en-GB" sz="1600" dirty="0"/>
          </a:p>
        </p:txBody>
      </p:sp>
    </p:spTree>
    <p:extLst>
      <p:ext uri="{BB962C8B-B14F-4D97-AF65-F5344CB8AC3E}">
        <p14:creationId xmlns:p14="http://schemas.microsoft.com/office/powerpoint/2010/main" val="23929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5719-2418-8A1F-DE3F-D0A2C10430E6}"/>
              </a:ext>
            </a:extLst>
          </p:cNvPr>
          <p:cNvSpPr>
            <a:spLocks noGrp="1"/>
          </p:cNvSpPr>
          <p:nvPr>
            <p:ph type="ctrTitle"/>
          </p:nvPr>
        </p:nvSpPr>
        <p:spPr/>
        <p:txBody>
          <a:bodyPr/>
          <a:lstStyle/>
          <a:p>
            <a:r>
              <a:rPr lang="en-GB" dirty="0"/>
              <a:t>Completing an assigned task</a:t>
            </a:r>
          </a:p>
        </p:txBody>
      </p:sp>
      <p:pic>
        <p:nvPicPr>
          <p:cNvPr id="4" name="Picture 3">
            <a:extLst>
              <a:ext uri="{FF2B5EF4-FFF2-40B4-BE49-F238E27FC236}">
                <a16:creationId xmlns:a16="http://schemas.microsoft.com/office/drawing/2014/main" id="{826A640A-CE0B-48A9-BBAA-8A02AC51AE73}"/>
              </a:ext>
            </a:extLst>
          </p:cNvPr>
          <p:cNvPicPr>
            <a:picLocks noChangeAspect="1"/>
          </p:cNvPicPr>
          <p:nvPr/>
        </p:nvPicPr>
        <p:blipFill>
          <a:blip r:embed="rId2"/>
          <a:stretch>
            <a:fillRect/>
          </a:stretch>
        </p:blipFill>
        <p:spPr>
          <a:xfrm>
            <a:off x="-1" y="711803"/>
            <a:ext cx="9144000" cy="3042687"/>
          </a:xfrm>
          <a:prstGeom prst="rect">
            <a:avLst/>
          </a:prstGeom>
        </p:spPr>
      </p:pic>
      <p:cxnSp>
        <p:nvCxnSpPr>
          <p:cNvPr id="3" name="Straight Arrow Connector 2">
            <a:extLst>
              <a:ext uri="{FF2B5EF4-FFF2-40B4-BE49-F238E27FC236}">
                <a16:creationId xmlns:a16="http://schemas.microsoft.com/office/drawing/2014/main" id="{9877D481-8D84-6D65-A7D6-B42AE1B18B30}"/>
              </a:ext>
            </a:extLst>
          </p:cNvPr>
          <p:cNvCxnSpPr>
            <a:cxnSpLocks/>
          </p:cNvCxnSpPr>
          <p:nvPr/>
        </p:nvCxnSpPr>
        <p:spPr>
          <a:xfrm>
            <a:off x="6732240" y="1124744"/>
            <a:ext cx="504056" cy="490789"/>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AD45C491-AAE8-36E1-A16F-75283E6DC89F}"/>
              </a:ext>
            </a:extLst>
          </p:cNvPr>
          <p:cNvSpPr txBox="1"/>
          <p:nvPr/>
        </p:nvSpPr>
        <p:spPr>
          <a:xfrm>
            <a:off x="5724128" y="804774"/>
            <a:ext cx="2488307" cy="584775"/>
          </a:xfrm>
          <a:prstGeom prst="rect">
            <a:avLst/>
          </a:prstGeom>
          <a:solidFill>
            <a:srgbClr val="EEF3E2"/>
          </a:solidFill>
          <a:ln>
            <a:solidFill>
              <a:srgbClr val="BAE947"/>
            </a:solidFill>
          </a:ln>
        </p:spPr>
        <p:txBody>
          <a:bodyPr wrap="square" rtlCol="0">
            <a:spAutoFit/>
          </a:bodyPr>
          <a:lstStyle/>
          <a:p>
            <a:r>
              <a:rPr lang="en-US" sz="1600" dirty="0"/>
              <a:t>To begin your homework press </a:t>
            </a:r>
            <a:r>
              <a:rPr lang="en-US" sz="1600" b="1" dirty="0"/>
              <a:t>‘Start Attempt’.</a:t>
            </a:r>
            <a:endParaRPr lang="en-GB" sz="1600" b="1" dirty="0"/>
          </a:p>
        </p:txBody>
      </p:sp>
    </p:spTree>
    <p:extLst>
      <p:ext uri="{BB962C8B-B14F-4D97-AF65-F5344CB8AC3E}">
        <p14:creationId xmlns:p14="http://schemas.microsoft.com/office/powerpoint/2010/main" val="359433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5719-2418-8A1F-DE3F-D0A2C10430E6}"/>
              </a:ext>
            </a:extLst>
          </p:cNvPr>
          <p:cNvSpPr>
            <a:spLocks noGrp="1"/>
          </p:cNvSpPr>
          <p:nvPr>
            <p:ph type="ctrTitle"/>
          </p:nvPr>
        </p:nvSpPr>
        <p:spPr/>
        <p:txBody>
          <a:bodyPr/>
          <a:lstStyle/>
          <a:p>
            <a:r>
              <a:rPr lang="en-GB" dirty="0"/>
              <a:t>Completing an assigned task</a:t>
            </a:r>
          </a:p>
        </p:txBody>
      </p:sp>
      <p:pic>
        <p:nvPicPr>
          <p:cNvPr id="3" name="Picture 2">
            <a:extLst>
              <a:ext uri="{FF2B5EF4-FFF2-40B4-BE49-F238E27FC236}">
                <a16:creationId xmlns:a16="http://schemas.microsoft.com/office/drawing/2014/main" id="{3EA43B6A-2740-87FE-EF70-023AADAFE35B}"/>
              </a:ext>
            </a:extLst>
          </p:cNvPr>
          <p:cNvPicPr>
            <a:picLocks noChangeAspect="1"/>
          </p:cNvPicPr>
          <p:nvPr/>
        </p:nvPicPr>
        <p:blipFill>
          <a:blip r:embed="rId2"/>
          <a:stretch>
            <a:fillRect/>
          </a:stretch>
        </p:blipFill>
        <p:spPr>
          <a:xfrm>
            <a:off x="683568" y="1238979"/>
            <a:ext cx="4392488" cy="3512937"/>
          </a:xfrm>
          <a:prstGeom prst="rect">
            <a:avLst/>
          </a:prstGeom>
        </p:spPr>
      </p:pic>
      <p:sp>
        <p:nvSpPr>
          <p:cNvPr id="4" name="TextBox 3">
            <a:extLst>
              <a:ext uri="{FF2B5EF4-FFF2-40B4-BE49-F238E27FC236}">
                <a16:creationId xmlns:a16="http://schemas.microsoft.com/office/drawing/2014/main" id="{A5DF50C6-F154-6C26-0AEC-F26BEA12F2DE}"/>
              </a:ext>
            </a:extLst>
          </p:cNvPr>
          <p:cNvSpPr txBox="1"/>
          <p:nvPr/>
        </p:nvSpPr>
        <p:spPr>
          <a:xfrm>
            <a:off x="5364088" y="2204864"/>
            <a:ext cx="3312368" cy="1077218"/>
          </a:xfrm>
          <a:prstGeom prst="rect">
            <a:avLst/>
          </a:prstGeom>
          <a:solidFill>
            <a:srgbClr val="EEF3E2"/>
          </a:solidFill>
          <a:ln>
            <a:solidFill>
              <a:srgbClr val="BAE947"/>
            </a:solidFill>
          </a:ln>
        </p:spPr>
        <p:txBody>
          <a:bodyPr wrap="square" rtlCol="0">
            <a:spAutoFit/>
          </a:bodyPr>
          <a:lstStyle/>
          <a:p>
            <a:r>
              <a:rPr lang="en-US" sz="1600" dirty="0"/>
              <a:t>You will get an option to watch videos relating to the skills in the task, you can watch these, or press </a:t>
            </a:r>
            <a:r>
              <a:rPr lang="en-US" sz="1600" b="1" dirty="0"/>
              <a:t>‘Start</a:t>
            </a:r>
            <a:r>
              <a:rPr lang="en-US" sz="1600" dirty="0"/>
              <a:t>’ to skip this step.</a:t>
            </a:r>
            <a:endParaRPr lang="en-GB" sz="1600" dirty="0"/>
          </a:p>
        </p:txBody>
      </p:sp>
      <p:sp>
        <p:nvSpPr>
          <p:cNvPr id="5" name="TextBox 4">
            <a:extLst>
              <a:ext uri="{FF2B5EF4-FFF2-40B4-BE49-F238E27FC236}">
                <a16:creationId xmlns:a16="http://schemas.microsoft.com/office/drawing/2014/main" id="{7E0BE4A3-8EA6-57E9-F122-D042CAF555F8}"/>
              </a:ext>
            </a:extLst>
          </p:cNvPr>
          <p:cNvSpPr txBox="1"/>
          <p:nvPr/>
        </p:nvSpPr>
        <p:spPr>
          <a:xfrm>
            <a:off x="611560" y="5034246"/>
            <a:ext cx="8064896" cy="584775"/>
          </a:xfrm>
          <a:prstGeom prst="rect">
            <a:avLst/>
          </a:prstGeom>
          <a:solidFill>
            <a:srgbClr val="EEF3E2"/>
          </a:solidFill>
          <a:ln>
            <a:solidFill>
              <a:srgbClr val="BAE947"/>
            </a:solidFill>
          </a:ln>
        </p:spPr>
        <p:txBody>
          <a:bodyPr wrap="square" rtlCol="0">
            <a:spAutoFit/>
          </a:bodyPr>
          <a:lstStyle/>
          <a:p>
            <a:r>
              <a:rPr lang="en-US" sz="1600" dirty="0"/>
              <a:t>Your teacher may require you to watch a video first, in which case, the ‘Start’ button will be greyed out until you’ve watched the full video.</a:t>
            </a:r>
            <a:endParaRPr lang="en-GB" sz="1600" dirty="0"/>
          </a:p>
        </p:txBody>
      </p:sp>
    </p:spTree>
    <p:extLst>
      <p:ext uri="{BB962C8B-B14F-4D97-AF65-F5344CB8AC3E}">
        <p14:creationId xmlns:p14="http://schemas.microsoft.com/office/powerpoint/2010/main" val="34897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5719-2418-8A1F-DE3F-D0A2C10430E6}"/>
              </a:ext>
            </a:extLst>
          </p:cNvPr>
          <p:cNvSpPr>
            <a:spLocks noGrp="1"/>
          </p:cNvSpPr>
          <p:nvPr>
            <p:ph type="ctrTitle"/>
          </p:nvPr>
        </p:nvSpPr>
        <p:spPr/>
        <p:txBody>
          <a:bodyPr/>
          <a:lstStyle/>
          <a:p>
            <a:r>
              <a:rPr lang="en-GB" dirty="0"/>
              <a:t>Completing an assigned task</a:t>
            </a:r>
          </a:p>
        </p:txBody>
      </p:sp>
      <p:pic>
        <p:nvPicPr>
          <p:cNvPr id="4" name="Picture 3">
            <a:extLst>
              <a:ext uri="{FF2B5EF4-FFF2-40B4-BE49-F238E27FC236}">
                <a16:creationId xmlns:a16="http://schemas.microsoft.com/office/drawing/2014/main" id="{8975A66B-417D-0C4A-0BEA-2168B1019AF0}"/>
              </a:ext>
            </a:extLst>
          </p:cNvPr>
          <p:cNvPicPr>
            <a:picLocks noChangeAspect="1"/>
          </p:cNvPicPr>
          <p:nvPr/>
        </p:nvPicPr>
        <p:blipFill>
          <a:blip r:embed="rId2"/>
          <a:stretch>
            <a:fillRect/>
          </a:stretch>
        </p:blipFill>
        <p:spPr>
          <a:xfrm>
            <a:off x="-1" y="711803"/>
            <a:ext cx="9144000" cy="5049456"/>
          </a:xfrm>
          <a:prstGeom prst="rect">
            <a:avLst/>
          </a:prstGeom>
        </p:spPr>
      </p:pic>
      <p:cxnSp>
        <p:nvCxnSpPr>
          <p:cNvPr id="7" name="Straight Arrow Connector 6">
            <a:extLst>
              <a:ext uri="{FF2B5EF4-FFF2-40B4-BE49-F238E27FC236}">
                <a16:creationId xmlns:a16="http://schemas.microsoft.com/office/drawing/2014/main" id="{B5E45C90-9765-2858-0B23-B8AF5ECBD53E}"/>
              </a:ext>
            </a:extLst>
          </p:cNvPr>
          <p:cNvCxnSpPr>
            <a:cxnSpLocks/>
          </p:cNvCxnSpPr>
          <p:nvPr/>
        </p:nvCxnSpPr>
        <p:spPr>
          <a:xfrm flipV="1">
            <a:off x="1799185" y="2772184"/>
            <a:ext cx="936104" cy="65681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C068F7C7-9507-51EF-4144-F2441E48F1CF}"/>
              </a:ext>
            </a:extLst>
          </p:cNvPr>
          <p:cNvCxnSpPr>
            <a:cxnSpLocks/>
          </p:cNvCxnSpPr>
          <p:nvPr/>
        </p:nvCxnSpPr>
        <p:spPr>
          <a:xfrm flipH="1" flipV="1">
            <a:off x="4355976" y="1096741"/>
            <a:ext cx="1872208" cy="451380"/>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DA4D46FD-CB85-FE5A-04A9-5BFB6F761DFF}"/>
              </a:ext>
            </a:extLst>
          </p:cNvPr>
          <p:cNvSpPr txBox="1"/>
          <p:nvPr/>
        </p:nvSpPr>
        <p:spPr>
          <a:xfrm>
            <a:off x="5809213" y="1269602"/>
            <a:ext cx="2232248" cy="584775"/>
          </a:xfrm>
          <a:prstGeom prst="rect">
            <a:avLst/>
          </a:prstGeom>
          <a:solidFill>
            <a:srgbClr val="EEF3E2"/>
          </a:solidFill>
          <a:ln>
            <a:solidFill>
              <a:srgbClr val="BAE947"/>
            </a:solidFill>
          </a:ln>
        </p:spPr>
        <p:txBody>
          <a:bodyPr wrap="square" rtlCol="0">
            <a:spAutoFit/>
          </a:bodyPr>
          <a:lstStyle/>
          <a:p>
            <a:r>
              <a:rPr lang="en-US" sz="1600" dirty="0"/>
              <a:t>Watch the help video if you’re stuck.</a:t>
            </a:r>
            <a:endParaRPr lang="en-GB" sz="1600" dirty="0"/>
          </a:p>
        </p:txBody>
      </p:sp>
      <p:sp>
        <p:nvSpPr>
          <p:cNvPr id="5" name="TextBox 4">
            <a:extLst>
              <a:ext uri="{FF2B5EF4-FFF2-40B4-BE49-F238E27FC236}">
                <a16:creationId xmlns:a16="http://schemas.microsoft.com/office/drawing/2014/main" id="{FC215079-F888-32DD-5D23-3800D006C203}"/>
              </a:ext>
            </a:extLst>
          </p:cNvPr>
          <p:cNvSpPr txBox="1"/>
          <p:nvPr/>
        </p:nvSpPr>
        <p:spPr>
          <a:xfrm>
            <a:off x="251520" y="2996952"/>
            <a:ext cx="2232248" cy="1323439"/>
          </a:xfrm>
          <a:prstGeom prst="rect">
            <a:avLst/>
          </a:prstGeom>
          <a:solidFill>
            <a:srgbClr val="EEF3E2"/>
          </a:solidFill>
          <a:ln>
            <a:solidFill>
              <a:srgbClr val="BAE947"/>
            </a:solidFill>
          </a:ln>
        </p:spPr>
        <p:txBody>
          <a:bodyPr wrap="square" rtlCol="0">
            <a:spAutoFit/>
          </a:bodyPr>
          <a:lstStyle/>
          <a:p>
            <a:r>
              <a:rPr lang="en-US" sz="1600" dirty="0"/>
              <a:t>Type your answer in the box and use the keypad for mathematical symbols and functions.</a:t>
            </a:r>
            <a:endParaRPr lang="en-GB" sz="1600" dirty="0"/>
          </a:p>
        </p:txBody>
      </p:sp>
    </p:spTree>
    <p:extLst>
      <p:ext uri="{BB962C8B-B14F-4D97-AF65-F5344CB8AC3E}">
        <p14:creationId xmlns:p14="http://schemas.microsoft.com/office/powerpoint/2010/main" val="34124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B0C2BF-0EA5-6311-8A9E-57960CCB3BBD}"/>
              </a:ext>
            </a:extLst>
          </p:cNvPr>
          <p:cNvPicPr>
            <a:picLocks noChangeAspect="1"/>
          </p:cNvPicPr>
          <p:nvPr/>
        </p:nvPicPr>
        <p:blipFill>
          <a:blip r:embed="rId2"/>
          <a:stretch>
            <a:fillRect/>
          </a:stretch>
        </p:blipFill>
        <p:spPr>
          <a:xfrm>
            <a:off x="-1" y="711803"/>
            <a:ext cx="9144000" cy="4445000"/>
          </a:xfrm>
          <a:prstGeom prst="rect">
            <a:avLst/>
          </a:prstGeom>
        </p:spPr>
      </p:pic>
      <p:sp>
        <p:nvSpPr>
          <p:cNvPr id="2" name="Title 1">
            <a:extLst>
              <a:ext uri="{FF2B5EF4-FFF2-40B4-BE49-F238E27FC236}">
                <a16:creationId xmlns:a16="http://schemas.microsoft.com/office/drawing/2014/main" id="{526A5719-2418-8A1F-DE3F-D0A2C10430E6}"/>
              </a:ext>
            </a:extLst>
          </p:cNvPr>
          <p:cNvSpPr>
            <a:spLocks noGrp="1"/>
          </p:cNvSpPr>
          <p:nvPr>
            <p:ph type="ctrTitle"/>
          </p:nvPr>
        </p:nvSpPr>
        <p:spPr/>
        <p:txBody>
          <a:bodyPr/>
          <a:lstStyle/>
          <a:p>
            <a:r>
              <a:rPr lang="en-GB" dirty="0"/>
              <a:t>Completing an assigned task</a:t>
            </a:r>
          </a:p>
        </p:txBody>
      </p:sp>
      <p:cxnSp>
        <p:nvCxnSpPr>
          <p:cNvPr id="10" name="Straight Arrow Connector 9">
            <a:extLst>
              <a:ext uri="{FF2B5EF4-FFF2-40B4-BE49-F238E27FC236}">
                <a16:creationId xmlns:a16="http://schemas.microsoft.com/office/drawing/2014/main" id="{C068F7C7-9507-51EF-4144-F2441E48F1CF}"/>
              </a:ext>
            </a:extLst>
          </p:cNvPr>
          <p:cNvCxnSpPr>
            <a:cxnSpLocks/>
          </p:cNvCxnSpPr>
          <p:nvPr/>
        </p:nvCxnSpPr>
        <p:spPr>
          <a:xfrm flipV="1">
            <a:off x="6372200" y="1143277"/>
            <a:ext cx="792088" cy="917571"/>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DA4D46FD-CB85-FE5A-04A9-5BFB6F761DFF}"/>
              </a:ext>
            </a:extLst>
          </p:cNvPr>
          <p:cNvSpPr txBox="1"/>
          <p:nvPr/>
        </p:nvSpPr>
        <p:spPr>
          <a:xfrm>
            <a:off x="4788024" y="1772816"/>
            <a:ext cx="2232248" cy="830997"/>
          </a:xfrm>
          <a:prstGeom prst="rect">
            <a:avLst/>
          </a:prstGeom>
          <a:solidFill>
            <a:srgbClr val="EEF3E2"/>
          </a:solidFill>
          <a:ln>
            <a:solidFill>
              <a:srgbClr val="BAE947"/>
            </a:solidFill>
          </a:ln>
        </p:spPr>
        <p:txBody>
          <a:bodyPr wrap="square" rtlCol="0">
            <a:spAutoFit/>
          </a:bodyPr>
          <a:lstStyle/>
          <a:p>
            <a:r>
              <a:rPr lang="en-US" sz="1600" dirty="0"/>
              <a:t>Click the pen icon to show working on the side whiteboard.</a:t>
            </a:r>
            <a:endParaRPr lang="en-GB" sz="1600" dirty="0"/>
          </a:p>
        </p:txBody>
      </p:sp>
    </p:spTree>
    <p:extLst>
      <p:ext uri="{BB962C8B-B14F-4D97-AF65-F5344CB8AC3E}">
        <p14:creationId xmlns:p14="http://schemas.microsoft.com/office/powerpoint/2010/main" val="371822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E52723-4178-5458-5378-B9E8574E8516}"/>
              </a:ext>
            </a:extLst>
          </p:cNvPr>
          <p:cNvPicPr>
            <a:picLocks noChangeAspect="1"/>
          </p:cNvPicPr>
          <p:nvPr/>
        </p:nvPicPr>
        <p:blipFill>
          <a:blip r:embed="rId2"/>
          <a:stretch>
            <a:fillRect/>
          </a:stretch>
        </p:blipFill>
        <p:spPr>
          <a:xfrm>
            <a:off x="27170" y="711803"/>
            <a:ext cx="9144000" cy="4876320"/>
          </a:xfrm>
          <a:prstGeom prst="rect">
            <a:avLst/>
          </a:prstGeom>
        </p:spPr>
      </p:pic>
      <p:sp>
        <p:nvSpPr>
          <p:cNvPr id="2" name="Title 1">
            <a:extLst>
              <a:ext uri="{FF2B5EF4-FFF2-40B4-BE49-F238E27FC236}">
                <a16:creationId xmlns:a16="http://schemas.microsoft.com/office/drawing/2014/main" id="{B9A2B10D-2265-1EC2-963E-52786EE1114E}"/>
              </a:ext>
            </a:extLst>
          </p:cNvPr>
          <p:cNvSpPr>
            <a:spLocks noGrp="1"/>
          </p:cNvSpPr>
          <p:nvPr>
            <p:ph type="ctrTitle"/>
          </p:nvPr>
        </p:nvSpPr>
        <p:spPr/>
        <p:txBody>
          <a:bodyPr/>
          <a:lstStyle/>
          <a:p>
            <a:r>
              <a:rPr lang="en-GB" dirty="0"/>
              <a:t>Completing an assigned task</a:t>
            </a:r>
          </a:p>
        </p:txBody>
      </p:sp>
      <p:cxnSp>
        <p:nvCxnSpPr>
          <p:cNvPr id="9" name="Straight Arrow Connector 8">
            <a:extLst>
              <a:ext uri="{FF2B5EF4-FFF2-40B4-BE49-F238E27FC236}">
                <a16:creationId xmlns:a16="http://schemas.microsoft.com/office/drawing/2014/main" id="{837A95CC-E310-7DC1-1AB6-074FFFB34B60}"/>
              </a:ext>
            </a:extLst>
          </p:cNvPr>
          <p:cNvCxnSpPr>
            <a:cxnSpLocks/>
          </p:cNvCxnSpPr>
          <p:nvPr/>
        </p:nvCxnSpPr>
        <p:spPr>
          <a:xfrm flipV="1">
            <a:off x="1763688" y="2540883"/>
            <a:ext cx="999279" cy="15029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8EE6CBB6-BBE6-1820-C356-EACCDCC06A63}"/>
              </a:ext>
            </a:extLst>
          </p:cNvPr>
          <p:cNvSpPr txBox="1"/>
          <p:nvPr/>
        </p:nvSpPr>
        <p:spPr>
          <a:xfrm>
            <a:off x="251520" y="2132856"/>
            <a:ext cx="2088232" cy="2308324"/>
          </a:xfrm>
          <a:prstGeom prst="rect">
            <a:avLst/>
          </a:prstGeom>
          <a:solidFill>
            <a:srgbClr val="EEF3E2"/>
          </a:solidFill>
          <a:ln>
            <a:solidFill>
              <a:srgbClr val="BAE947"/>
            </a:solidFill>
          </a:ln>
        </p:spPr>
        <p:txBody>
          <a:bodyPr wrap="square" rtlCol="0">
            <a:spAutoFit/>
          </a:bodyPr>
          <a:lstStyle/>
          <a:p>
            <a:r>
              <a:rPr lang="en-US" sz="1600" dirty="0"/>
              <a:t>If the question has a diagram, use your curser to hover over the image. If you click the easel icon the diagram will appear on the side whiteboard for you to annotate.</a:t>
            </a:r>
            <a:endParaRPr lang="en-GB" sz="1600" dirty="0"/>
          </a:p>
        </p:txBody>
      </p:sp>
      <p:pic>
        <p:nvPicPr>
          <p:cNvPr id="12" name="Picture 11">
            <a:extLst>
              <a:ext uri="{FF2B5EF4-FFF2-40B4-BE49-F238E27FC236}">
                <a16:creationId xmlns:a16="http://schemas.microsoft.com/office/drawing/2014/main" id="{1DD7D4FE-1349-7715-6FFA-2735C6835F96}"/>
              </a:ext>
            </a:extLst>
          </p:cNvPr>
          <p:cNvPicPr>
            <a:picLocks noChangeAspect="1"/>
          </p:cNvPicPr>
          <p:nvPr/>
        </p:nvPicPr>
        <p:blipFill rotWithShape="1">
          <a:blip r:embed="rId3"/>
          <a:srcRect l="76775"/>
          <a:stretch/>
        </p:blipFill>
        <p:spPr>
          <a:xfrm>
            <a:off x="7034630" y="711803"/>
            <a:ext cx="2064751" cy="4876320"/>
          </a:xfrm>
          <a:prstGeom prst="rect">
            <a:avLst/>
          </a:prstGeom>
        </p:spPr>
      </p:pic>
    </p:spTree>
    <p:extLst>
      <p:ext uri="{BB962C8B-B14F-4D97-AF65-F5344CB8AC3E}">
        <p14:creationId xmlns:p14="http://schemas.microsoft.com/office/powerpoint/2010/main" val="358209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FL Master Template">
  <a:themeElements>
    <a:clrScheme name="Custom 1">
      <a:dk1>
        <a:srgbClr val="000000"/>
      </a:dk1>
      <a:lt1>
        <a:sysClr val="window" lastClr="FFFFFF"/>
      </a:lt1>
      <a:dk2>
        <a:srgbClr val="222A35"/>
      </a:dk2>
      <a:lt2>
        <a:srgbClr val="EEECE1"/>
      </a:lt2>
      <a:accent1>
        <a:srgbClr val="BAE947"/>
      </a:accent1>
      <a:accent2>
        <a:srgbClr val="8064A2"/>
      </a:accent2>
      <a:accent3>
        <a:srgbClr val="4BACC6"/>
      </a:accent3>
      <a:accent4>
        <a:srgbClr val="F79646"/>
      </a:accent4>
      <a:accent5>
        <a:srgbClr val="9BBB59"/>
      </a:accent5>
      <a:accent6>
        <a:srgbClr val="FB5D43"/>
      </a:accent6>
      <a:hlink>
        <a:srgbClr val="31859B"/>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FL Slides Theme">
  <a:themeElements>
    <a:clrScheme name="DFM Colours">
      <a:dk1>
        <a:srgbClr val="000000"/>
      </a:dk1>
      <a:lt1>
        <a:sysClr val="window" lastClr="FFFFFF"/>
      </a:lt1>
      <a:dk2>
        <a:srgbClr val="222A35"/>
      </a:dk2>
      <a:lt2>
        <a:srgbClr val="EEECE1"/>
      </a:lt2>
      <a:accent1>
        <a:srgbClr val="BAE947"/>
      </a:accent1>
      <a:accent2>
        <a:srgbClr val="8064A2"/>
      </a:accent2>
      <a:accent3>
        <a:srgbClr val="4BACC6"/>
      </a:accent3>
      <a:accent4>
        <a:srgbClr val="F79646"/>
      </a:accent4>
      <a:accent5>
        <a:srgbClr val="9BBB59"/>
      </a:accent5>
      <a:accent6>
        <a:srgbClr val="FB5D43"/>
      </a:accent6>
      <a:hlink>
        <a:srgbClr val="31859B"/>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L Slides Theme" id="{4AA314C3-C88E-43C6-90EC-B0AD5DD38A2C}" vid="{950F910E-44BB-42FE-B5FA-1CA575BA00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6487</TotalTime>
  <Words>1317</Words>
  <Application>Microsoft Office PowerPoint</Application>
  <PresentationFormat>On-screen Show (4:3)</PresentationFormat>
  <Paragraphs>104</Paragraphs>
  <Slides>39</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Trebuchet MS</vt:lpstr>
      <vt:lpstr>Wingdings</vt:lpstr>
      <vt:lpstr>DFL Master Template</vt:lpstr>
      <vt:lpstr>DFL Slides Theme</vt:lpstr>
      <vt:lpstr>Getting Started with Dr Frost </vt:lpstr>
      <vt:lpstr>What is DrFrost?</vt:lpstr>
      <vt:lpstr>The home dashboard</vt:lpstr>
      <vt:lpstr>Completing an assigned task</vt:lpstr>
      <vt:lpstr>Completing an assigned task</vt:lpstr>
      <vt:lpstr>Completing an assigned task</vt:lpstr>
      <vt:lpstr>Completing an assigned task</vt:lpstr>
      <vt:lpstr>Completing an assigned task</vt:lpstr>
      <vt:lpstr>Completing an assigned task</vt:lpstr>
      <vt:lpstr>Completing an assigned task</vt:lpstr>
      <vt:lpstr>Completing an assigned task</vt:lpstr>
      <vt:lpstr>Completing an assigned task</vt:lpstr>
      <vt:lpstr>Completing an assigned task</vt:lpstr>
      <vt:lpstr>Completing an assigned task</vt:lpstr>
      <vt:lpstr>Completing as assigned task</vt:lpstr>
      <vt:lpstr>Completing an assigned task</vt:lpstr>
      <vt:lpstr>Completing an assigned task</vt:lpstr>
      <vt:lpstr>Reviewing a task</vt:lpstr>
      <vt:lpstr>Reviewing a task</vt:lpstr>
      <vt:lpstr>Reviewing a task</vt:lpstr>
      <vt:lpstr>Reviewing a task</vt:lpstr>
      <vt:lpstr>Reviewing a task</vt:lpstr>
      <vt:lpstr>Reviewing the task</vt:lpstr>
      <vt:lpstr>Reviewing a task</vt:lpstr>
      <vt:lpstr>Responding to feedback</vt:lpstr>
      <vt:lpstr>Responding to feedback</vt:lpstr>
      <vt:lpstr>Independent practice</vt:lpstr>
      <vt:lpstr>Independent practice</vt:lpstr>
      <vt:lpstr>Independent Practice</vt:lpstr>
      <vt:lpstr>Independent practice</vt:lpstr>
      <vt:lpstr>Independent practice</vt:lpstr>
      <vt:lpstr>Independent practise</vt:lpstr>
      <vt:lpstr>Independent practise</vt:lpstr>
      <vt:lpstr>Independent practise</vt:lpstr>
      <vt:lpstr>Independent practise</vt:lpstr>
      <vt:lpstr>Independent practice</vt:lpstr>
      <vt:lpstr>Independent practice</vt:lpstr>
      <vt:lpstr>Independent practice</vt:lpstr>
      <vt:lpstr>Help videos</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Frost - Getting Started for Students - Assembly</dc:title>
  <dc:creator>rm</dc:creator>
  <cp:lastModifiedBy>Madeleine McDonagh</cp:lastModifiedBy>
  <cp:revision>155</cp:revision>
  <dcterms:created xsi:type="dcterms:W3CDTF">2013-08-23T16:32:09Z</dcterms:created>
  <dcterms:modified xsi:type="dcterms:W3CDTF">2023-09-06T15:59:21Z</dcterms:modified>
</cp:coreProperties>
</file>